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05_E99F02BF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7" r:id="rId9"/>
    <p:sldId id="260" r:id="rId10"/>
    <p:sldId id="274" r:id="rId11"/>
    <p:sldId id="264" r:id="rId12"/>
    <p:sldId id="273" r:id="rId13"/>
    <p:sldId id="263" r:id="rId14"/>
    <p:sldId id="271" r:id="rId15"/>
    <p:sldId id="268" r:id="rId16"/>
    <p:sldId id="262" r:id="rId17"/>
    <p:sldId id="265" r:id="rId18"/>
    <p:sldId id="261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F17B1C-44F6-806C-0010-04BCA57EA808}" name="Newman, Viola R" initials="VN" userId="S::vinewman@iastate.edu::c185f9b5-7d61-46dc-a5cf-41bca25ac500" providerId="AD"/>
  <p188:author id="{A5100DCD-3FAC-49AF-D2BB-00B6D4DEC44B}" name="Falat, Julia L" initials="FL" userId="S::jlfalat@iastate.edu::034bb5b9-a5e3-4f48-9756-af3c2e51e6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7D232"/>
    <a:srgbClr val="F0006D"/>
    <a:srgbClr val="C400FA"/>
    <a:srgbClr val="E0E0E0"/>
    <a:srgbClr val="D5D5D5"/>
    <a:srgbClr val="FF9900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131284-6837-4426-94D8-F5A8DEC58D8D}" v="279" dt="2024-04-25T22:20:05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126" autoAdjust="0"/>
  </p:normalViewPr>
  <p:slideViewPr>
    <p:cSldViewPr snapToGrid="0">
      <p:cViewPr>
        <p:scale>
          <a:sx n="65" d="100"/>
          <a:sy n="65" d="100"/>
        </p:scale>
        <p:origin x="13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n, Joseph A" userId="S::jhansen2@iastate.edu::edaceea4-0ccf-4443-8a0f-868938639659" providerId="AD" clId="Web-{3C367E79-9023-B8A1-A2DA-F5218730210F}"/>
    <pc:docChg chg="modSld">
      <pc:chgData name="Hansen, Joseph A" userId="S::jhansen2@iastate.edu::edaceea4-0ccf-4443-8a0f-868938639659" providerId="AD" clId="Web-{3C367E79-9023-B8A1-A2DA-F5218730210F}" dt="2024-04-19T00:57:27.033" v="29"/>
      <pc:docMkLst>
        <pc:docMk/>
      </pc:docMkLst>
      <pc:sldChg chg="modSp">
        <pc:chgData name="Hansen, Joseph A" userId="S::jhansen2@iastate.edu::edaceea4-0ccf-4443-8a0f-868938639659" providerId="AD" clId="Web-{3C367E79-9023-B8A1-A2DA-F5218730210F}" dt="2024-04-19T00:48:08.919" v="6" actId="20577"/>
        <pc:sldMkLst>
          <pc:docMk/>
          <pc:sldMk cId="1892120960" sldId="257"/>
        </pc:sldMkLst>
        <pc:spChg chg="mod">
          <ac:chgData name="Hansen, Joseph A" userId="S::jhansen2@iastate.edu::edaceea4-0ccf-4443-8a0f-868938639659" providerId="AD" clId="Web-{3C367E79-9023-B8A1-A2DA-F5218730210F}" dt="2024-04-19T00:48:08.919" v="6" actId="20577"/>
          <ac:spMkLst>
            <pc:docMk/>
            <pc:sldMk cId="1892120960" sldId="257"/>
            <ac:spMk id="3" creationId="{DD20EE2D-E992-3CFF-9E7E-EC1578924D7C}"/>
          </ac:spMkLst>
        </pc:spChg>
      </pc:sldChg>
      <pc:sldChg chg="modNotes">
        <pc:chgData name="Hansen, Joseph A" userId="S::jhansen2@iastate.edu::edaceea4-0ccf-4443-8a0f-868938639659" providerId="AD" clId="Web-{3C367E79-9023-B8A1-A2DA-F5218730210F}" dt="2024-04-19T00:57:13.158" v="23"/>
        <pc:sldMkLst>
          <pc:docMk/>
          <pc:sldMk cId="2217028859" sldId="259"/>
        </pc:sldMkLst>
      </pc:sldChg>
      <pc:sldChg chg="modNotes">
        <pc:chgData name="Hansen, Joseph A" userId="S::jhansen2@iastate.edu::edaceea4-0ccf-4443-8a0f-868938639659" providerId="AD" clId="Web-{3C367E79-9023-B8A1-A2DA-F5218730210F}" dt="2024-04-19T00:57:27.033" v="29"/>
        <pc:sldMkLst>
          <pc:docMk/>
          <pc:sldMk cId="1028697919" sldId="267"/>
        </pc:sldMkLst>
      </pc:sldChg>
      <pc:sldChg chg="modSp">
        <pc:chgData name="Hansen, Joseph A" userId="S::jhansen2@iastate.edu::edaceea4-0ccf-4443-8a0f-868938639659" providerId="AD" clId="Web-{3C367E79-9023-B8A1-A2DA-F5218730210F}" dt="2024-04-19T00:51:09.285" v="12" actId="20577"/>
        <pc:sldMkLst>
          <pc:docMk/>
          <pc:sldMk cId="2895186237" sldId="268"/>
        </pc:sldMkLst>
        <pc:spChg chg="mod">
          <ac:chgData name="Hansen, Joseph A" userId="S::jhansen2@iastate.edu::edaceea4-0ccf-4443-8a0f-868938639659" providerId="AD" clId="Web-{3C367E79-9023-B8A1-A2DA-F5218730210F}" dt="2024-04-19T00:51:09.285" v="12" actId="20577"/>
          <ac:spMkLst>
            <pc:docMk/>
            <pc:sldMk cId="2895186237" sldId="268"/>
            <ac:spMk id="3" creationId="{72D508E5-5563-DD66-1AF9-87B308C8404E}"/>
          </ac:spMkLst>
        </pc:spChg>
      </pc:sldChg>
    </pc:docChg>
  </pc:docChgLst>
  <pc:docChgLst>
    <pc:chgData name="Penne, Christopher M" userId="S::cpenne@iastate.edu::cfc14f11-c3a2-42c3-90b8-a88e9de85102" providerId="AD" clId="Web-{6940ED6E-1F77-A3D6-378A-2B7C2C36182A}"/>
    <pc:docChg chg="modSld">
      <pc:chgData name="Penne, Christopher M" userId="S::cpenne@iastate.edu::cfc14f11-c3a2-42c3-90b8-a88e9de85102" providerId="AD" clId="Web-{6940ED6E-1F77-A3D6-378A-2B7C2C36182A}" dt="2024-04-19T15:12:15.598" v="1"/>
      <pc:docMkLst>
        <pc:docMk/>
      </pc:docMkLst>
      <pc:sldChg chg="modNotes">
        <pc:chgData name="Penne, Christopher M" userId="S::cpenne@iastate.edu::cfc14f11-c3a2-42c3-90b8-a88e9de85102" providerId="AD" clId="Web-{6940ED6E-1F77-A3D6-378A-2B7C2C36182A}" dt="2024-04-19T15:12:15.598" v="1"/>
        <pc:sldMkLst>
          <pc:docMk/>
          <pc:sldMk cId="3373355997" sldId="265"/>
        </pc:sldMkLst>
      </pc:sldChg>
    </pc:docChg>
  </pc:docChgLst>
  <pc:docChgLst>
    <pc:chgData name="Newman, Viola R" userId="S::vinewman@iastate.edu::c185f9b5-7d61-46dc-a5cf-41bca25ac500" providerId="AD" clId="Web-{57303135-3BDC-11AB-A23E-04ADDCD5ACE9}"/>
    <pc:docChg chg="addSld modSld addMainMaster delMainMaster">
      <pc:chgData name="Newman, Viola R" userId="S::vinewman@iastate.edu::c185f9b5-7d61-46dc-a5cf-41bca25ac500" providerId="AD" clId="Web-{57303135-3BDC-11AB-A23E-04ADDCD5ACE9}" dt="2024-04-14T13:04:48.912" v="85"/>
      <pc:docMkLst>
        <pc:docMk/>
      </pc:docMkLst>
      <pc:sldChg chg="addSp delSp modSp new mod setBg modClrScheme setClrOvrMap chgLayout">
        <pc:chgData name="Newman, Viola R" userId="S::vinewman@iastate.edu::c185f9b5-7d61-46dc-a5cf-41bca25ac500" providerId="AD" clId="Web-{57303135-3BDC-11AB-A23E-04ADDCD5ACE9}" dt="2024-04-14T13:04:48.912" v="85"/>
        <pc:sldMkLst>
          <pc:docMk/>
          <pc:sldMk cId="2255224509" sldId="256"/>
        </pc:sldMkLst>
        <pc:spChg chg="mod">
          <ac:chgData name="Newman, Viola R" userId="S::vinewman@iastate.edu::c185f9b5-7d61-46dc-a5cf-41bca25ac500" providerId="AD" clId="Web-{57303135-3BDC-11AB-A23E-04ADDCD5ACE9}" dt="2024-04-14T13:04:48.912" v="85"/>
          <ac:spMkLst>
            <pc:docMk/>
            <pc:sldMk cId="2255224509" sldId="256"/>
            <ac:spMk id="2" creationId="{2958539A-644A-1B93-692B-B8F7D48DA41E}"/>
          </ac:spMkLst>
        </pc:spChg>
        <pc:spChg chg="mod">
          <ac:chgData name="Newman, Viola R" userId="S::vinewman@iastate.edu::c185f9b5-7d61-46dc-a5cf-41bca25ac500" providerId="AD" clId="Web-{57303135-3BDC-11AB-A23E-04ADDCD5ACE9}" dt="2024-04-14T13:04:48.912" v="85"/>
          <ac:spMkLst>
            <pc:docMk/>
            <pc:sldMk cId="2255224509" sldId="256"/>
            <ac:spMk id="3" creationId="{216AEC1E-D139-BFB7-22D2-19A5CEEC65BD}"/>
          </ac:spMkLst>
        </pc:spChg>
        <pc:spChg chg="add del">
          <ac:chgData name="Newman, Viola R" userId="S::vinewman@iastate.edu::c185f9b5-7d61-46dc-a5cf-41bca25ac500" providerId="AD" clId="Web-{57303135-3BDC-11AB-A23E-04ADDCD5ACE9}" dt="2024-04-14T13:04:48.834" v="84"/>
          <ac:spMkLst>
            <pc:docMk/>
            <pc:sldMk cId="2255224509" sldId="256"/>
            <ac:spMk id="9" creationId="{71B2258F-86CA-4D4D-8270-BC05FCDEBFB3}"/>
          </ac:spMkLst>
        </pc:spChg>
        <pc:spChg chg="add">
          <ac:chgData name="Newman, Viola R" userId="S::vinewman@iastate.edu::c185f9b5-7d61-46dc-a5cf-41bca25ac500" providerId="AD" clId="Web-{57303135-3BDC-11AB-A23E-04ADDCD5ACE9}" dt="2024-04-14T13:04:48.912" v="85"/>
          <ac:spMkLst>
            <pc:docMk/>
            <pc:sldMk cId="2255224509" sldId="256"/>
            <ac:spMk id="11" creationId="{AE107525-0C02-447F-8A3F-553320A7230E}"/>
          </ac:spMkLst>
        </pc:spChg>
        <pc:spChg chg="add">
          <ac:chgData name="Newman, Viola R" userId="S::vinewman@iastate.edu::c185f9b5-7d61-46dc-a5cf-41bca25ac500" providerId="AD" clId="Web-{57303135-3BDC-11AB-A23E-04ADDCD5ACE9}" dt="2024-04-14T13:04:48.912" v="85"/>
          <ac:spMkLst>
            <pc:docMk/>
            <pc:sldMk cId="2255224509" sldId="256"/>
            <ac:spMk id="13" creationId="{AB7A42E3-05D8-4A0B-9D4E-20EF581E57C0}"/>
          </ac:spMkLst>
        </pc:spChg>
        <pc:spChg chg="add">
          <ac:chgData name="Newman, Viola R" userId="S::vinewman@iastate.edu::c185f9b5-7d61-46dc-a5cf-41bca25ac500" providerId="AD" clId="Web-{57303135-3BDC-11AB-A23E-04ADDCD5ACE9}" dt="2024-04-14T13:04:48.912" v="85"/>
          <ac:spMkLst>
            <pc:docMk/>
            <pc:sldMk cId="2255224509" sldId="256"/>
            <ac:spMk id="14" creationId="{DB4A12B6-EF0D-43E8-8C17-4FAD4D2766E4}"/>
          </ac:spMkLst>
        </pc:spChg>
        <pc:picChg chg="add del">
          <ac:chgData name="Newman, Viola R" userId="S::vinewman@iastate.edu::c185f9b5-7d61-46dc-a5cf-41bca25ac500" providerId="AD" clId="Web-{57303135-3BDC-11AB-A23E-04ADDCD5ACE9}" dt="2024-04-14T13:04:48.834" v="84"/>
          <ac:picMkLst>
            <pc:docMk/>
            <pc:sldMk cId="2255224509" sldId="256"/>
            <ac:picMk id="4" creationId="{70261E14-F691-7989-DA69-0A2931B0979F}"/>
          </ac:picMkLst>
        </pc:picChg>
        <pc:picChg chg="add">
          <ac:chgData name="Newman, Viola R" userId="S::vinewman@iastate.edu::c185f9b5-7d61-46dc-a5cf-41bca25ac500" providerId="AD" clId="Web-{57303135-3BDC-11AB-A23E-04ADDCD5ACE9}" dt="2024-04-14T13:04:48.912" v="85"/>
          <ac:picMkLst>
            <pc:docMk/>
            <pc:sldMk cId="2255224509" sldId="256"/>
            <ac:picMk id="12" creationId="{60118749-A0E5-463C-1579-25CA50B0235E}"/>
          </ac:picMkLst>
        </pc:picChg>
        <pc:cxnChg chg="add">
          <ac:chgData name="Newman, Viola R" userId="S::vinewman@iastate.edu::c185f9b5-7d61-46dc-a5cf-41bca25ac500" providerId="AD" clId="Web-{57303135-3BDC-11AB-A23E-04ADDCD5ACE9}" dt="2024-04-14T13:04:48.912" v="85"/>
          <ac:cxnSpMkLst>
            <pc:docMk/>
            <pc:sldMk cId="2255224509" sldId="256"/>
            <ac:cxnSpMk id="15" creationId="{6EE9A54B-189D-4645-8254-FDC4210EC6DB}"/>
          </ac:cxnSpMkLst>
        </pc:cxnChg>
        <pc:cxnChg chg="add">
          <ac:chgData name="Newman, Viola R" userId="S::vinewman@iastate.edu::c185f9b5-7d61-46dc-a5cf-41bca25ac500" providerId="AD" clId="Web-{57303135-3BDC-11AB-A23E-04ADDCD5ACE9}" dt="2024-04-14T13:04:48.912" v="85"/>
          <ac:cxnSpMkLst>
            <pc:docMk/>
            <pc:sldMk cId="2255224509" sldId="256"/>
            <ac:cxnSpMk id="17" creationId="{511CE48F-D5E4-4520-AF1E-8F85CFBDA596}"/>
          </ac:cxnSpMkLst>
        </pc:cxnChg>
        <pc:cxnChg chg="add">
          <ac:chgData name="Newman, Viola R" userId="S::vinewman@iastate.edu::c185f9b5-7d61-46dc-a5cf-41bca25ac500" providerId="AD" clId="Web-{57303135-3BDC-11AB-A23E-04ADDCD5ACE9}" dt="2024-04-14T13:04:48.912" v="85"/>
          <ac:cxnSpMkLst>
            <pc:docMk/>
            <pc:sldMk cId="2255224509" sldId="256"/>
            <ac:cxnSpMk id="19" creationId="{41448851-39AD-4943-BF9C-C50704E08377}"/>
          </ac:cxnSpMkLst>
        </pc:cxnChg>
      </pc:sldChg>
      <pc:sldMasterChg chg="add del addSldLayout delSldLayout">
        <pc:chgData name="Newman, Viola R" userId="S::vinewman@iastate.edu::c185f9b5-7d61-46dc-a5cf-41bca25ac500" providerId="AD" clId="Web-{57303135-3BDC-11AB-A23E-04ADDCD5ACE9}" dt="2024-04-14T13:04:48.912" v="85"/>
        <pc:sldMasterMkLst>
          <pc:docMk/>
          <pc:sldMasterMk cId="2460954070" sldId="2147483660"/>
        </pc:sldMasterMkLst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Newman, Viola R" userId="S::vinewman@iastate.edu::c185f9b5-7d61-46dc-a5cf-41bca25ac500" providerId="AD" clId="Web-{57303135-3BDC-11AB-A23E-04ADDCD5ACE9}" dt="2024-04-14T13:04:48.912" v="85"/>
        <pc:sldMasterMkLst>
          <pc:docMk/>
          <pc:sldMasterMk cId="1600596749" sldId="2147483698"/>
        </pc:sldMasterMkLst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2572428040" sldId="2147483687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219183566" sldId="2147483688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705732923" sldId="2147483689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2450961080" sldId="2147483690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368695419" sldId="2147483691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557927797" sldId="2147483692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1042315606" sldId="2147483693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2595154632" sldId="2147483694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650801544" sldId="2147483695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758530788" sldId="2147483696"/>
          </pc:sldLayoutMkLst>
        </pc:sldLayoutChg>
        <pc:sldLayoutChg chg="add">
          <pc:chgData name="Newman, Viola R" userId="S::vinewman@iastate.edu::c185f9b5-7d61-46dc-a5cf-41bca25ac500" providerId="AD" clId="Web-{57303135-3BDC-11AB-A23E-04ADDCD5ACE9}" dt="2024-04-14T13:04:48.912" v="85"/>
          <pc:sldLayoutMkLst>
            <pc:docMk/>
            <pc:sldMasterMk cId="1600596749" sldId="2147483698"/>
            <pc:sldLayoutMk cId="142081358" sldId="2147483697"/>
          </pc:sldLayoutMkLst>
        </pc:sldLayoutChg>
      </pc:sldMasterChg>
      <pc:sldMasterChg chg="add del addSldLayout delSldLayout">
        <pc:chgData name="Newman, Viola R" userId="S::vinewman@iastate.edu::c185f9b5-7d61-46dc-a5cf-41bca25ac500" providerId="AD" clId="Web-{57303135-3BDC-11AB-A23E-04ADDCD5ACE9}" dt="2024-04-14T13:04:48.834" v="84"/>
        <pc:sldMasterMkLst>
          <pc:docMk/>
          <pc:sldMasterMk cId="352120344" sldId="2147483711"/>
        </pc:sldMasterMkLst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994235172" sldId="2147483700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2945437183" sldId="2147483701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3862266573" sldId="2147483702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2351282930" sldId="2147483703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2816519636" sldId="2147483704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2634527703" sldId="2147483705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4103364646" sldId="2147483706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4178997970" sldId="2147483707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2299328963" sldId="2147483708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303382526" sldId="2147483709"/>
          </pc:sldLayoutMkLst>
        </pc:sldLayoutChg>
        <pc:sldLayoutChg chg="add del">
          <pc:chgData name="Newman, Viola R" userId="S::vinewman@iastate.edu::c185f9b5-7d61-46dc-a5cf-41bca25ac500" providerId="AD" clId="Web-{57303135-3BDC-11AB-A23E-04ADDCD5ACE9}" dt="2024-04-14T13:04:48.834" v="84"/>
          <pc:sldLayoutMkLst>
            <pc:docMk/>
            <pc:sldMasterMk cId="352120344" sldId="2147483711"/>
            <pc:sldLayoutMk cId="3259854372" sldId="2147483710"/>
          </pc:sldLayoutMkLst>
        </pc:sldLayoutChg>
      </pc:sldMasterChg>
    </pc:docChg>
  </pc:docChgLst>
  <pc:docChgLst>
    <pc:chgData name="Falat, Julia L" userId="S::jlfalat@iastate.edu::034bb5b9-a5e3-4f48-9756-af3c2e51e61c" providerId="AD" clId="Web-{4C1B864A-C919-852E-3944-A23FE1119183}"/>
    <pc:docChg chg="modSld">
      <pc:chgData name="Falat, Julia L" userId="S::jlfalat@iastate.edu::034bb5b9-a5e3-4f48-9756-af3c2e51e61c" providerId="AD" clId="Web-{4C1B864A-C919-852E-3944-A23FE1119183}" dt="2024-04-19T19:49:39.780" v="5" actId="20577"/>
      <pc:docMkLst>
        <pc:docMk/>
      </pc:docMkLst>
      <pc:sldChg chg="modSp">
        <pc:chgData name="Falat, Julia L" userId="S::jlfalat@iastate.edu::034bb5b9-a5e3-4f48-9756-af3c2e51e61c" providerId="AD" clId="Web-{4C1B864A-C919-852E-3944-A23FE1119183}" dt="2024-04-19T18:59:47.416" v="2" actId="20577"/>
        <pc:sldMkLst>
          <pc:docMk/>
          <pc:sldMk cId="1265094278" sldId="258"/>
        </pc:sldMkLst>
        <pc:spChg chg="mod">
          <ac:chgData name="Falat, Julia L" userId="S::jlfalat@iastate.edu::034bb5b9-a5e3-4f48-9756-af3c2e51e61c" providerId="AD" clId="Web-{4C1B864A-C919-852E-3944-A23FE1119183}" dt="2024-04-19T18:59:47.416" v="2" actId="20577"/>
          <ac:spMkLst>
            <pc:docMk/>
            <pc:sldMk cId="1265094278" sldId="258"/>
            <ac:spMk id="9" creationId="{2B485067-2BA8-7FEB-B93A-ED7A609D9FDD}"/>
          </ac:spMkLst>
        </pc:spChg>
      </pc:sldChg>
      <pc:sldChg chg="modSp">
        <pc:chgData name="Falat, Julia L" userId="S::jlfalat@iastate.edu::034bb5b9-a5e3-4f48-9756-af3c2e51e61c" providerId="AD" clId="Web-{4C1B864A-C919-852E-3944-A23FE1119183}" dt="2024-04-19T19:49:39.780" v="5" actId="20577"/>
        <pc:sldMkLst>
          <pc:docMk/>
          <pc:sldMk cId="3919512255" sldId="261"/>
        </pc:sldMkLst>
        <pc:spChg chg="mod">
          <ac:chgData name="Falat, Julia L" userId="S::jlfalat@iastate.edu::034bb5b9-a5e3-4f48-9756-af3c2e51e61c" providerId="AD" clId="Web-{4C1B864A-C919-852E-3944-A23FE1119183}" dt="2024-04-19T19:49:39.780" v="5" actId="20577"/>
          <ac:spMkLst>
            <pc:docMk/>
            <pc:sldMk cId="3919512255" sldId="261"/>
            <ac:spMk id="3" creationId="{38ABB90B-00B1-6D41-5CCF-5CF27FA9962C}"/>
          </ac:spMkLst>
        </pc:spChg>
      </pc:sldChg>
    </pc:docChg>
  </pc:docChgLst>
  <pc:docChgLst>
    <pc:chgData name="Falat, Julia L" userId="S::jlfalat@iastate.edu::034bb5b9-a5e3-4f48-9756-af3c2e51e61c" providerId="AD" clId="Web-{D6CBE52B-F908-FD2E-8E28-5E6B5FDD743C}"/>
    <pc:docChg chg="mod modSld">
      <pc:chgData name="Falat, Julia L" userId="S::jlfalat@iastate.edu::034bb5b9-a5e3-4f48-9756-af3c2e51e61c" providerId="AD" clId="Web-{D6CBE52B-F908-FD2E-8E28-5E6B5FDD743C}" dt="2024-04-24T20:25:19.488" v="158"/>
      <pc:docMkLst>
        <pc:docMk/>
      </pc:docMkLst>
      <pc:sldChg chg="addSp delSp modSp mod modClrScheme addCm modCm chgLayout">
        <pc:chgData name="Falat, Julia L" userId="S::jlfalat@iastate.edu::034bb5b9-a5e3-4f48-9756-af3c2e51e61c" providerId="AD" clId="Web-{D6CBE52B-F908-FD2E-8E28-5E6B5FDD743C}" dt="2024-04-24T20:25:19.488" v="158"/>
        <pc:sldMkLst>
          <pc:docMk/>
          <pc:sldMk cId="3919512255" sldId="261"/>
        </pc:sldMkLst>
        <pc:spChg chg="mod ord">
          <ac:chgData name="Falat, Julia L" userId="S::jlfalat@iastate.edu::034bb5b9-a5e3-4f48-9756-af3c2e51e61c" providerId="AD" clId="Web-{D6CBE52B-F908-FD2E-8E28-5E6B5FDD743C}" dt="2024-04-24T20:21:55.794" v="91"/>
          <ac:spMkLst>
            <pc:docMk/>
            <pc:sldMk cId="3919512255" sldId="261"/>
            <ac:spMk id="2" creationId="{92BC480F-5520-1BD4-F927-76AE4F7E3FE5}"/>
          </ac:spMkLst>
        </pc:spChg>
        <pc:spChg chg="mod ord">
          <ac:chgData name="Falat, Julia L" userId="S::jlfalat@iastate.edu::034bb5b9-a5e3-4f48-9756-af3c2e51e61c" providerId="AD" clId="Web-{D6CBE52B-F908-FD2E-8E28-5E6B5FDD743C}" dt="2024-04-24T20:24:08.377" v="134" actId="14100"/>
          <ac:spMkLst>
            <pc:docMk/>
            <pc:sldMk cId="3919512255" sldId="261"/>
            <ac:spMk id="3" creationId="{38ABB90B-00B1-6D41-5CCF-5CF27FA9962C}"/>
          </ac:spMkLst>
        </pc:spChg>
        <pc:spChg chg="add del mod ord">
          <ac:chgData name="Falat, Julia L" userId="S::jlfalat@iastate.edu::034bb5b9-a5e3-4f48-9756-af3c2e51e61c" providerId="AD" clId="Web-{D6CBE52B-F908-FD2E-8E28-5E6B5FDD743C}" dt="2024-04-24T20:24:20.268" v="144" actId="20577"/>
          <ac:spMkLst>
            <pc:docMk/>
            <pc:sldMk cId="3919512255" sldId="261"/>
            <ac:spMk id="4" creationId="{C9E695CC-DD36-7B63-5DC8-42EB8938E071}"/>
          </ac:spMkLst>
        </pc:spChg>
        <pc:spChg chg="add mod ord">
          <ac:chgData name="Falat, Julia L" userId="S::jlfalat@iastate.edu::034bb5b9-a5e3-4f48-9756-af3c2e51e61c" providerId="AD" clId="Web-{D6CBE52B-F908-FD2E-8E28-5E6B5FDD743C}" dt="2024-04-24T20:25:03.035" v="157" actId="20577"/>
          <ac:spMkLst>
            <pc:docMk/>
            <pc:sldMk cId="3919512255" sldId="261"/>
            <ac:spMk id="5" creationId="{293024FF-7A24-30C9-9725-E5DD70FDD96F}"/>
          </ac:spMkLst>
        </pc:spChg>
        <pc:spChg chg="add mod ord">
          <ac:chgData name="Falat, Julia L" userId="S::jlfalat@iastate.edu::034bb5b9-a5e3-4f48-9756-af3c2e51e61c" providerId="AD" clId="Web-{D6CBE52B-F908-FD2E-8E28-5E6B5FDD743C}" dt="2024-04-24T20:24:45.643" v="146" actId="20577"/>
          <ac:spMkLst>
            <pc:docMk/>
            <pc:sldMk cId="3919512255" sldId="261"/>
            <ac:spMk id="6" creationId="{6656AB16-FE9E-0DF5-8BEE-D4A9C2973E7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Falat, Julia L" userId="S::jlfalat@iastate.edu::034bb5b9-a5e3-4f48-9756-af3c2e51e61c" providerId="AD" clId="Web-{D6CBE52B-F908-FD2E-8E28-5E6B5FDD743C}" dt="2024-04-24T20:25:19.488" v="158"/>
              <pc2:cmMkLst xmlns:pc2="http://schemas.microsoft.com/office/powerpoint/2019/9/main/command">
                <pc:docMk/>
                <pc:sldMk cId="3919512255" sldId="261"/>
                <pc2:cmMk id="{E8931A3B-0AA7-44EB-A651-9C77E49011F7}"/>
              </pc2:cmMkLst>
            </pc226:cmChg>
          </p:ext>
        </pc:extLst>
      </pc:sldChg>
    </pc:docChg>
  </pc:docChgLst>
  <pc:docChgLst>
    <pc:chgData name="Newman, Viola R" userId="S::vinewman@iastate.edu::c185f9b5-7d61-46dc-a5cf-41bca25ac500" providerId="AD" clId="Web-{04795C68-979C-1300-959F-0A6049E1D12F}"/>
    <pc:docChg chg="modSld modMainMaster">
      <pc:chgData name="Newman, Viola R" userId="S::vinewman@iastate.edu::c185f9b5-7d61-46dc-a5cf-41bca25ac500" providerId="AD" clId="Web-{04795C68-979C-1300-959F-0A6049E1D12F}" dt="2024-04-16T14:42:21.722" v="23"/>
      <pc:docMkLst>
        <pc:docMk/>
      </pc:docMkLst>
      <pc:sldChg chg="modTransition delAnim">
        <pc:chgData name="Newman, Viola R" userId="S::vinewman@iastate.edu::c185f9b5-7d61-46dc-a5cf-41bca25ac500" providerId="AD" clId="Web-{04795C68-979C-1300-959F-0A6049E1D12F}" dt="2024-04-16T14:41:58.471" v="22"/>
        <pc:sldMkLst>
          <pc:docMk/>
          <pc:sldMk cId="2255224509" sldId="256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1892120960" sldId="257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1265094278" sldId="258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2217028859" sldId="259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2548207890" sldId="260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3919512255" sldId="261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2153009323" sldId="262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2105453380" sldId="263"/>
        </pc:sldMkLst>
      </pc:sldChg>
      <pc:sldChg chg="addSp delSp modSp modTransition">
        <pc:chgData name="Newman, Viola R" userId="S::vinewman@iastate.edu::c185f9b5-7d61-46dc-a5cf-41bca25ac500" providerId="AD" clId="Web-{04795C68-979C-1300-959F-0A6049E1D12F}" dt="2024-04-16T14:42:21.722" v="23"/>
        <pc:sldMkLst>
          <pc:docMk/>
          <pc:sldMk cId="1357549279" sldId="264"/>
        </pc:sldMkLst>
        <pc:picChg chg="add del mod">
          <ac:chgData name="Newman, Viola R" userId="S::vinewman@iastate.edu::c185f9b5-7d61-46dc-a5cf-41bca25ac500" providerId="AD" clId="Web-{04795C68-979C-1300-959F-0A6049E1D12F}" dt="2024-04-16T14:42:21.722" v="23"/>
          <ac:picMkLst>
            <pc:docMk/>
            <pc:sldMk cId="1357549279" sldId="264"/>
            <ac:picMk id="4" creationId="{824F643C-2B0B-A7CD-F1E7-A02FE872DCCC}"/>
          </ac:picMkLst>
        </pc:picChg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3373355997" sldId="265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1459771496" sldId="266"/>
        </pc:sldMkLst>
      </pc:sldChg>
      <pc:sldChg chg="modTransition">
        <pc:chgData name="Newman, Viola R" userId="S::vinewman@iastate.edu::c185f9b5-7d61-46dc-a5cf-41bca25ac500" providerId="AD" clId="Web-{04795C68-979C-1300-959F-0A6049E1D12F}" dt="2024-04-16T14:41:54.314" v="21"/>
        <pc:sldMkLst>
          <pc:docMk/>
          <pc:sldMk cId="1028697919" sldId="267"/>
        </pc:sldMkLst>
      </pc:sldChg>
      <pc:sldMasterChg chg="modTransition modSldLayout">
        <pc:chgData name="Newman, Viola R" userId="S::vinewman@iastate.edu::c185f9b5-7d61-46dc-a5cf-41bca25ac500" providerId="AD" clId="Web-{04795C68-979C-1300-959F-0A6049E1D12F}" dt="2024-04-16T14:41:54.314" v="21"/>
        <pc:sldMasterMkLst>
          <pc:docMk/>
          <pc:sldMasterMk cId="1648225011" sldId="2147483926"/>
        </pc:sldMasterMkLst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517841004" sldId="2147483915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1979943164" sldId="2147483916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40086554" sldId="2147483917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2543182822" sldId="2147483918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1000499970" sldId="2147483919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2727809213" sldId="2147483920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876858180" sldId="2147483921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2068388209" sldId="2147483922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2285920780" sldId="2147483923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372017005" sldId="2147483924"/>
          </pc:sldLayoutMkLst>
        </pc:sldLayoutChg>
        <pc:sldLayoutChg chg="modTransition">
          <pc:chgData name="Newman, Viola R" userId="S::vinewman@iastate.edu::c185f9b5-7d61-46dc-a5cf-41bca25ac500" providerId="AD" clId="Web-{04795C68-979C-1300-959F-0A6049E1D12F}" dt="2024-04-16T14:41:54.314" v="21"/>
          <pc:sldLayoutMkLst>
            <pc:docMk/>
            <pc:sldMasterMk cId="1648225011" sldId="2147483926"/>
            <pc:sldLayoutMk cId="2075004276" sldId="2147483925"/>
          </pc:sldLayoutMkLst>
        </pc:sldLayoutChg>
      </pc:sldMasterChg>
    </pc:docChg>
  </pc:docChgLst>
  <pc:docChgLst>
    <pc:chgData name="Hansen, Joseph A" userId="S::jhansen2@iastate.edu::edaceea4-0ccf-4443-8a0f-868938639659" providerId="AD" clId="Web-{060F2F0D-C077-6BDE-942A-63773EAA7EF0}"/>
    <pc:docChg chg="modSld">
      <pc:chgData name="Hansen, Joseph A" userId="S::jhansen2@iastate.edu::edaceea4-0ccf-4443-8a0f-868938639659" providerId="AD" clId="Web-{060F2F0D-C077-6BDE-942A-63773EAA7EF0}" dt="2024-04-24T04:47:16.528" v="10" actId="1076"/>
      <pc:docMkLst>
        <pc:docMk/>
      </pc:docMkLst>
      <pc:sldChg chg="addSp delSp modSp">
        <pc:chgData name="Hansen, Joseph A" userId="S::jhansen2@iastate.edu::edaceea4-0ccf-4443-8a0f-868938639659" providerId="AD" clId="Web-{060F2F0D-C077-6BDE-942A-63773EAA7EF0}" dt="2024-04-24T04:47:16.528" v="10" actId="1076"/>
        <pc:sldMkLst>
          <pc:docMk/>
          <pc:sldMk cId="2895186237" sldId="268"/>
        </pc:sldMkLst>
        <pc:spChg chg="del mod">
          <ac:chgData name="Hansen, Joseph A" userId="S::jhansen2@iastate.edu::edaceea4-0ccf-4443-8a0f-868938639659" providerId="AD" clId="Web-{060F2F0D-C077-6BDE-942A-63773EAA7EF0}" dt="2024-04-24T04:46:09.964" v="4"/>
          <ac:spMkLst>
            <pc:docMk/>
            <pc:sldMk cId="2895186237" sldId="268"/>
            <ac:spMk id="3" creationId="{72D508E5-5563-DD66-1AF9-87B308C8404E}"/>
          </ac:spMkLst>
        </pc:spChg>
        <pc:spChg chg="add del mod">
          <ac:chgData name="Hansen, Joseph A" userId="S::jhansen2@iastate.edu::edaceea4-0ccf-4443-8a0f-868938639659" providerId="AD" clId="Web-{060F2F0D-C077-6BDE-942A-63773EAA7EF0}" dt="2024-04-24T04:47:06.309" v="8"/>
          <ac:spMkLst>
            <pc:docMk/>
            <pc:sldMk cId="2895186237" sldId="268"/>
            <ac:spMk id="6" creationId="{161DD73C-F2EA-E281-DADB-0CF85DFFF49F}"/>
          </ac:spMkLst>
        </pc:spChg>
        <pc:picChg chg="add del mod ord">
          <ac:chgData name="Hansen, Joseph A" userId="S::jhansen2@iastate.edu::edaceea4-0ccf-4443-8a0f-868938639659" providerId="AD" clId="Web-{060F2F0D-C077-6BDE-942A-63773EAA7EF0}" dt="2024-04-24T04:46:29.448" v="7"/>
          <ac:picMkLst>
            <pc:docMk/>
            <pc:sldMk cId="2895186237" sldId="268"/>
            <ac:picMk id="4" creationId="{E6464647-F4D2-C8A7-046C-77CAA0A51677}"/>
          </ac:picMkLst>
        </pc:picChg>
        <pc:picChg chg="add mod ord">
          <ac:chgData name="Hansen, Joseph A" userId="S::jhansen2@iastate.edu::edaceea4-0ccf-4443-8a0f-868938639659" providerId="AD" clId="Web-{060F2F0D-C077-6BDE-942A-63773EAA7EF0}" dt="2024-04-24T04:47:16.528" v="10" actId="1076"/>
          <ac:picMkLst>
            <pc:docMk/>
            <pc:sldMk cId="2895186237" sldId="268"/>
            <ac:picMk id="7" creationId="{FE4D04B8-1788-6AC5-D733-EB18E24434DC}"/>
          </ac:picMkLst>
        </pc:picChg>
      </pc:sldChg>
    </pc:docChg>
  </pc:docChgLst>
  <pc:docChgLst>
    <pc:chgData name="Kinch, Logan S" userId="S::lskinch@iastate.edu::32453505-3490-421f-b082-ba18e5fbb0ed" providerId="AD" clId="Web-{761CB2A1-59E7-75AD-C9D9-502F1CCEF882}"/>
    <pc:docChg chg="modSld">
      <pc:chgData name="Kinch, Logan S" userId="S::lskinch@iastate.edu::32453505-3490-421f-b082-ba18e5fbb0ed" providerId="AD" clId="Web-{761CB2A1-59E7-75AD-C9D9-502F1CCEF882}" dt="2024-04-16T20:39:35.326" v="151" actId="20577"/>
      <pc:docMkLst>
        <pc:docMk/>
      </pc:docMkLst>
      <pc:sldChg chg="modSp">
        <pc:chgData name="Kinch, Logan S" userId="S::lskinch@iastate.edu::32453505-3490-421f-b082-ba18e5fbb0ed" providerId="AD" clId="Web-{761CB2A1-59E7-75AD-C9D9-502F1CCEF882}" dt="2024-04-16T20:39:35.326" v="151" actId="20577"/>
        <pc:sldMkLst>
          <pc:docMk/>
          <pc:sldMk cId="2153009323" sldId="262"/>
        </pc:sldMkLst>
        <pc:spChg chg="mod">
          <ac:chgData name="Kinch, Logan S" userId="S::lskinch@iastate.edu::32453505-3490-421f-b082-ba18e5fbb0ed" providerId="AD" clId="Web-{761CB2A1-59E7-75AD-C9D9-502F1CCEF882}" dt="2024-04-16T20:39:35.326" v="151" actId="20577"/>
          <ac:spMkLst>
            <pc:docMk/>
            <pc:sldMk cId="2153009323" sldId="262"/>
            <ac:spMk id="3" creationId="{41A97775-4A62-6989-23EA-A1D9DC71CFC4}"/>
          </ac:spMkLst>
        </pc:spChg>
      </pc:sldChg>
    </pc:docChg>
  </pc:docChgLst>
  <pc:docChgLst>
    <pc:chgData name="Kinch, Logan S" userId="S::lskinch@iastate.edu::32453505-3490-421f-b082-ba18e5fbb0ed" providerId="AD" clId="Web-{3700C7EB-F9E3-940D-2E2D-72E355D525E6}"/>
    <pc:docChg chg="modSld">
      <pc:chgData name="Kinch, Logan S" userId="S::lskinch@iastate.edu::32453505-3490-421f-b082-ba18e5fbb0ed" providerId="AD" clId="Web-{3700C7EB-F9E3-940D-2E2D-72E355D525E6}" dt="2024-04-14T17:06:17.768" v="8" actId="20577"/>
      <pc:docMkLst>
        <pc:docMk/>
      </pc:docMkLst>
      <pc:sldChg chg="modSp">
        <pc:chgData name="Kinch, Logan S" userId="S::lskinch@iastate.edu::32453505-3490-421f-b082-ba18e5fbb0ed" providerId="AD" clId="Web-{3700C7EB-F9E3-940D-2E2D-72E355D525E6}" dt="2024-04-14T17:06:17.768" v="8" actId="20577"/>
        <pc:sldMkLst>
          <pc:docMk/>
          <pc:sldMk cId="1892120960" sldId="257"/>
        </pc:sldMkLst>
        <pc:spChg chg="mod">
          <ac:chgData name="Kinch, Logan S" userId="S::lskinch@iastate.edu::32453505-3490-421f-b082-ba18e5fbb0ed" providerId="AD" clId="Web-{3700C7EB-F9E3-940D-2E2D-72E355D525E6}" dt="2024-04-14T17:06:17.768" v="8" actId="20577"/>
          <ac:spMkLst>
            <pc:docMk/>
            <pc:sldMk cId="1892120960" sldId="257"/>
            <ac:spMk id="3" creationId="{DD20EE2D-E992-3CFF-9E7E-EC1578924D7C}"/>
          </ac:spMkLst>
        </pc:spChg>
      </pc:sldChg>
    </pc:docChg>
  </pc:docChgLst>
  <pc:docChgLst>
    <pc:chgData name="Kinch, Logan S" userId="S::lskinch@iastate.edu::32453505-3490-421f-b082-ba18e5fbb0ed" providerId="AD" clId="Web-{8E3EAB7E-E5DD-E2A4-A98F-3B5B3591EF53}"/>
    <pc:docChg chg="modSld">
      <pc:chgData name="Kinch, Logan S" userId="S::lskinch@iastate.edu::32453505-3490-421f-b082-ba18e5fbb0ed" providerId="AD" clId="Web-{8E3EAB7E-E5DD-E2A4-A98F-3B5B3591EF53}" dt="2024-04-16T20:45:09.750" v="59" actId="20577"/>
      <pc:docMkLst>
        <pc:docMk/>
      </pc:docMkLst>
      <pc:sldChg chg="addSp delSp modSp">
        <pc:chgData name="Kinch, Logan S" userId="S::lskinch@iastate.edu::32453505-3490-421f-b082-ba18e5fbb0ed" providerId="AD" clId="Web-{8E3EAB7E-E5DD-E2A4-A98F-3B5B3591EF53}" dt="2024-04-16T20:45:09.750" v="59" actId="20577"/>
        <pc:sldMkLst>
          <pc:docMk/>
          <pc:sldMk cId="2153009323" sldId="262"/>
        </pc:sldMkLst>
        <pc:spChg chg="mod">
          <ac:chgData name="Kinch, Logan S" userId="S::lskinch@iastate.edu::32453505-3490-421f-b082-ba18e5fbb0ed" providerId="AD" clId="Web-{8E3EAB7E-E5DD-E2A4-A98F-3B5B3591EF53}" dt="2024-04-16T20:44:09.764" v="43" actId="20577"/>
          <ac:spMkLst>
            <pc:docMk/>
            <pc:sldMk cId="2153009323" sldId="262"/>
            <ac:spMk id="3" creationId="{41A97775-4A62-6989-23EA-A1D9DC71CFC4}"/>
          </ac:spMkLst>
        </pc:spChg>
        <pc:spChg chg="add del mod">
          <ac:chgData name="Kinch, Logan S" userId="S::lskinch@iastate.edu::32453505-3490-421f-b082-ba18e5fbb0ed" providerId="AD" clId="Web-{8E3EAB7E-E5DD-E2A4-A98F-3B5B3591EF53}" dt="2024-04-16T20:41:36.276" v="16"/>
          <ac:spMkLst>
            <pc:docMk/>
            <pc:sldMk cId="2153009323" sldId="262"/>
            <ac:spMk id="4" creationId="{B9FF6655-5FCE-5A4B-DB30-5D0C0D2FB1BA}"/>
          </ac:spMkLst>
        </pc:spChg>
        <pc:spChg chg="add mod">
          <ac:chgData name="Kinch, Logan S" userId="S::lskinch@iastate.edu::32453505-3490-421f-b082-ba18e5fbb0ed" providerId="AD" clId="Web-{8E3EAB7E-E5DD-E2A4-A98F-3B5B3591EF53}" dt="2024-04-16T20:45:09.750" v="59" actId="20577"/>
          <ac:spMkLst>
            <pc:docMk/>
            <pc:sldMk cId="2153009323" sldId="262"/>
            <ac:spMk id="6" creationId="{B677FDEA-9838-C0FB-0318-FBA0A0710197}"/>
          </ac:spMkLst>
        </pc:spChg>
      </pc:sldChg>
    </pc:docChg>
  </pc:docChgLst>
  <pc:docChgLst>
    <pc:chgData name="Hansen, Joseph A" userId="S::jhansen2@iastate.edu::edaceea4-0ccf-4443-8a0f-868938639659" providerId="AD" clId="Web-{15E37BC2-4FAF-83B2-1461-4DE73252342E}"/>
    <pc:docChg chg="modSld sldOrd">
      <pc:chgData name="Hansen, Joseph A" userId="S::jhansen2@iastate.edu::edaceea4-0ccf-4443-8a0f-868938639659" providerId="AD" clId="Web-{15E37BC2-4FAF-83B2-1461-4DE73252342E}" dt="2024-04-19T03:47:32.808" v="17"/>
      <pc:docMkLst>
        <pc:docMk/>
      </pc:docMkLst>
      <pc:sldChg chg="modNotes">
        <pc:chgData name="Hansen, Joseph A" userId="S::jhansen2@iastate.edu::edaceea4-0ccf-4443-8a0f-868938639659" providerId="AD" clId="Web-{15E37BC2-4FAF-83B2-1461-4DE73252342E}" dt="2024-04-19T03:47:04.494" v="9"/>
        <pc:sldMkLst>
          <pc:docMk/>
          <pc:sldMk cId="2217028859" sldId="259"/>
        </pc:sldMkLst>
      </pc:sldChg>
      <pc:sldChg chg="modNotes">
        <pc:chgData name="Hansen, Joseph A" userId="S::jhansen2@iastate.edu::edaceea4-0ccf-4443-8a0f-868938639659" providerId="AD" clId="Web-{15E37BC2-4FAF-83B2-1461-4DE73252342E}" dt="2024-04-19T03:47:28.886" v="16"/>
        <pc:sldMkLst>
          <pc:docMk/>
          <pc:sldMk cId="1028697919" sldId="267"/>
        </pc:sldMkLst>
      </pc:sldChg>
      <pc:sldChg chg="ord">
        <pc:chgData name="Hansen, Joseph A" userId="S::jhansen2@iastate.edu::edaceea4-0ccf-4443-8a0f-868938639659" providerId="AD" clId="Web-{15E37BC2-4FAF-83B2-1461-4DE73252342E}" dt="2024-04-19T03:47:32.808" v="17"/>
        <pc:sldMkLst>
          <pc:docMk/>
          <pc:sldMk cId="2895186237" sldId="268"/>
        </pc:sldMkLst>
      </pc:sldChg>
    </pc:docChg>
  </pc:docChgLst>
  <pc:docChgLst>
    <pc:chgData name="Elliott, Jacob" userId="S::jacobe02@iastate.edu::f2c73e3b-1245-498f-9f5b-0cd7502ebcef" providerId="AD" clId="Web-{1156335A-3B0F-A5B1-E953-87028E65EDCC}"/>
    <pc:docChg chg="modSld">
      <pc:chgData name="Elliott, Jacob" userId="S::jacobe02@iastate.edu::f2c73e3b-1245-498f-9f5b-0cd7502ebcef" providerId="AD" clId="Web-{1156335A-3B0F-A5B1-E953-87028E65EDCC}" dt="2024-04-19T16:26:44.588" v="5" actId="20577"/>
      <pc:docMkLst>
        <pc:docMk/>
      </pc:docMkLst>
      <pc:sldChg chg="modSp">
        <pc:chgData name="Elliott, Jacob" userId="S::jacobe02@iastate.edu::f2c73e3b-1245-498f-9f5b-0cd7502ebcef" providerId="AD" clId="Web-{1156335A-3B0F-A5B1-E953-87028E65EDCC}" dt="2024-04-19T16:26:44.588" v="5" actId="20577"/>
        <pc:sldMkLst>
          <pc:docMk/>
          <pc:sldMk cId="2105453380" sldId="263"/>
        </pc:sldMkLst>
        <pc:spChg chg="mod">
          <ac:chgData name="Elliott, Jacob" userId="S::jacobe02@iastate.edu::f2c73e3b-1245-498f-9f5b-0cd7502ebcef" providerId="AD" clId="Web-{1156335A-3B0F-A5B1-E953-87028E65EDCC}" dt="2024-04-19T16:26:44.588" v="5" actId="20577"/>
          <ac:spMkLst>
            <pc:docMk/>
            <pc:sldMk cId="2105453380" sldId="263"/>
            <ac:spMk id="3" creationId="{72D508E5-5563-DD66-1AF9-87B308C8404E}"/>
          </ac:spMkLst>
        </pc:spChg>
      </pc:sldChg>
    </pc:docChg>
  </pc:docChgLst>
  <pc:docChgLst>
    <pc:chgData name="Falat, Julia L" userId="S::jlfalat@iastate.edu::034bb5b9-a5e3-4f48-9756-af3c2e51e61c" providerId="AD" clId="Web-{15746C68-FB5A-F14F-8928-58C2BDA88018}"/>
    <pc:docChg chg="modSld">
      <pc:chgData name="Falat, Julia L" userId="S::jlfalat@iastate.edu::034bb5b9-a5e3-4f48-9756-af3c2e51e61c" providerId="AD" clId="Web-{15746C68-FB5A-F14F-8928-58C2BDA88018}" dt="2024-04-24T16:26:06.169" v="193" actId="20577"/>
      <pc:docMkLst>
        <pc:docMk/>
      </pc:docMkLst>
      <pc:sldChg chg="modSp modNotes">
        <pc:chgData name="Falat, Julia L" userId="S::jlfalat@iastate.edu::034bb5b9-a5e3-4f48-9756-af3c2e51e61c" providerId="AD" clId="Web-{15746C68-FB5A-F14F-8928-58C2BDA88018}" dt="2024-04-24T16:26:06.169" v="193" actId="20577"/>
        <pc:sldMkLst>
          <pc:docMk/>
          <pc:sldMk cId="3919512255" sldId="261"/>
        </pc:sldMkLst>
        <pc:spChg chg="mod">
          <ac:chgData name="Falat, Julia L" userId="S::jlfalat@iastate.edu::034bb5b9-a5e3-4f48-9756-af3c2e51e61c" providerId="AD" clId="Web-{15746C68-FB5A-F14F-8928-58C2BDA88018}" dt="2024-04-24T16:26:06.169" v="193" actId="20577"/>
          <ac:spMkLst>
            <pc:docMk/>
            <pc:sldMk cId="3919512255" sldId="261"/>
            <ac:spMk id="3" creationId="{38ABB90B-00B1-6D41-5CCF-5CF27FA9962C}"/>
          </ac:spMkLst>
        </pc:spChg>
      </pc:sldChg>
    </pc:docChg>
  </pc:docChgLst>
  <pc:docChgLst>
    <pc:chgData name="Falat, Julia L" userId="S::jlfalat@iastate.edu::034bb5b9-a5e3-4f48-9756-af3c2e51e61c" providerId="AD" clId="Web-{6417A628-9F86-A1B9-8A9D-A9D09A8E685D}"/>
    <pc:docChg chg="modSld">
      <pc:chgData name="Falat, Julia L" userId="S::jlfalat@iastate.edu::034bb5b9-a5e3-4f48-9756-af3c2e51e61c" providerId="AD" clId="Web-{6417A628-9F86-A1B9-8A9D-A9D09A8E685D}" dt="2024-04-19T17:29:11.729" v="192" actId="20577"/>
      <pc:docMkLst>
        <pc:docMk/>
      </pc:docMkLst>
      <pc:sldChg chg="modSp">
        <pc:chgData name="Falat, Julia L" userId="S::jlfalat@iastate.edu::034bb5b9-a5e3-4f48-9756-af3c2e51e61c" providerId="AD" clId="Web-{6417A628-9F86-A1B9-8A9D-A9D09A8E685D}" dt="2024-04-19T17:29:11.729" v="192" actId="20577"/>
        <pc:sldMkLst>
          <pc:docMk/>
          <pc:sldMk cId="3919512255" sldId="261"/>
        </pc:sldMkLst>
        <pc:spChg chg="mod">
          <ac:chgData name="Falat, Julia L" userId="S::jlfalat@iastate.edu::034bb5b9-a5e3-4f48-9756-af3c2e51e61c" providerId="AD" clId="Web-{6417A628-9F86-A1B9-8A9D-A9D09A8E685D}" dt="2024-04-19T17:29:11.729" v="192" actId="20577"/>
          <ac:spMkLst>
            <pc:docMk/>
            <pc:sldMk cId="3919512255" sldId="261"/>
            <ac:spMk id="3" creationId="{38ABB90B-00B1-6D41-5CCF-5CF27FA9962C}"/>
          </ac:spMkLst>
        </pc:spChg>
      </pc:sldChg>
    </pc:docChg>
  </pc:docChgLst>
  <pc:docChgLst>
    <pc:chgData name="Elliott, Jacob" userId="S::jacobe02@iastate.edu::f2c73e3b-1245-498f-9f5b-0cd7502ebcef" providerId="AD" clId="Web-{22A6002F-D2E3-3816-853B-EEE21295F89B}"/>
    <pc:docChg chg="modSld">
      <pc:chgData name="Elliott, Jacob" userId="S::jacobe02@iastate.edu::f2c73e3b-1245-498f-9f5b-0cd7502ebcef" providerId="AD" clId="Web-{22A6002F-D2E3-3816-853B-EEE21295F89B}" dt="2024-04-15T18:10:14.575" v="4"/>
      <pc:docMkLst>
        <pc:docMk/>
      </pc:docMkLst>
      <pc:sldChg chg="modSp">
        <pc:chgData name="Elliott, Jacob" userId="S::jacobe02@iastate.edu::f2c73e3b-1245-498f-9f5b-0cd7502ebcef" providerId="AD" clId="Web-{22A6002F-D2E3-3816-853B-EEE21295F89B}" dt="2024-04-15T18:08:35.760" v="1" actId="20577"/>
        <pc:sldMkLst>
          <pc:docMk/>
          <pc:sldMk cId="2255224509" sldId="256"/>
        </pc:sldMkLst>
        <pc:spChg chg="mod">
          <ac:chgData name="Elliott, Jacob" userId="S::jacobe02@iastate.edu::f2c73e3b-1245-498f-9f5b-0cd7502ebcef" providerId="AD" clId="Web-{22A6002F-D2E3-3816-853B-EEE21295F89B}" dt="2024-04-15T18:08:35.760" v="1" actId="20577"/>
          <ac:spMkLst>
            <pc:docMk/>
            <pc:sldMk cId="2255224509" sldId="256"/>
            <ac:spMk id="3" creationId="{216AEC1E-D139-BFB7-22D2-19A5CEEC65BD}"/>
          </ac:spMkLst>
        </pc:spChg>
      </pc:sldChg>
      <pc:sldChg chg="modNotes">
        <pc:chgData name="Elliott, Jacob" userId="S::jacobe02@iastate.edu::f2c73e3b-1245-498f-9f5b-0cd7502ebcef" providerId="AD" clId="Web-{22A6002F-D2E3-3816-853B-EEE21295F89B}" dt="2024-04-15T18:10:14.575" v="4"/>
        <pc:sldMkLst>
          <pc:docMk/>
          <pc:sldMk cId="2105453380" sldId="263"/>
        </pc:sldMkLst>
      </pc:sldChg>
    </pc:docChg>
  </pc:docChgLst>
  <pc:docChgLst>
    <pc:chgData name="Newman, Viola R" userId="c185f9b5-7d61-46dc-a5cf-41bca25ac500" providerId="ADAL" clId="{F7131284-6837-4426-94D8-F5A8DEC58D8D}"/>
    <pc:docChg chg="undo redo custSel addSld delSld modSld sldOrd addMainMaster delMainMaster modMainMaster">
      <pc:chgData name="Newman, Viola R" userId="c185f9b5-7d61-46dc-a5cf-41bca25ac500" providerId="ADAL" clId="{F7131284-6837-4426-94D8-F5A8DEC58D8D}" dt="2024-04-25T22:23:47.577" v="3159" actId="20577"/>
      <pc:docMkLst>
        <pc:docMk/>
      </pc:docMkLst>
      <pc:sldChg chg="addSp delSp modSp mod modMedia setBg modClrScheme addAnim delAnim modAnim setClrOvrMap delDesignElem chgLayout">
        <pc:chgData name="Newman, Viola R" userId="c185f9b5-7d61-46dc-a5cf-41bca25ac500" providerId="ADAL" clId="{F7131284-6837-4426-94D8-F5A8DEC58D8D}" dt="2024-04-14T13:47:10.573" v="582" actId="1076"/>
        <pc:sldMkLst>
          <pc:docMk/>
          <pc:sldMk cId="2255224509" sldId="256"/>
        </pc:sldMkLst>
        <pc:spChg chg="mod">
          <ac:chgData name="Newman, Viola R" userId="c185f9b5-7d61-46dc-a5cf-41bca25ac500" providerId="ADAL" clId="{F7131284-6837-4426-94D8-F5A8DEC58D8D}" dt="2024-04-14T13:47:10.573" v="582" actId="1076"/>
          <ac:spMkLst>
            <pc:docMk/>
            <pc:sldMk cId="2255224509" sldId="256"/>
            <ac:spMk id="2" creationId="{2958539A-644A-1B93-692B-B8F7D48DA41E}"/>
          </ac:spMkLst>
        </pc:spChg>
        <pc:spChg chg="mod">
          <ac:chgData name="Newman, Viola R" userId="c185f9b5-7d61-46dc-a5cf-41bca25ac500" providerId="ADAL" clId="{F7131284-6837-4426-94D8-F5A8DEC58D8D}" dt="2024-04-14T13:47:04.614" v="581" actId="1076"/>
          <ac:spMkLst>
            <pc:docMk/>
            <pc:sldMk cId="2255224509" sldId="256"/>
            <ac:spMk id="3" creationId="{216AEC1E-D139-BFB7-22D2-19A5CEEC65BD}"/>
          </ac:spMkLst>
        </pc:spChg>
        <pc:spChg chg="add del">
          <ac:chgData name="Newman, Viola R" userId="c185f9b5-7d61-46dc-a5cf-41bca25ac500" providerId="ADAL" clId="{F7131284-6837-4426-94D8-F5A8DEC58D8D}" dt="2024-04-14T13:16:54.437" v="36" actId="26606"/>
          <ac:spMkLst>
            <pc:docMk/>
            <pc:sldMk cId="2255224509" sldId="256"/>
            <ac:spMk id="5" creationId="{7A963018-BBCE-48E1-8650-0EF073B0D0FB}"/>
          </ac:spMkLst>
        </pc:spChg>
        <pc:spChg chg="add del">
          <ac:chgData name="Newman, Viola R" userId="c185f9b5-7d61-46dc-a5cf-41bca25ac500" providerId="ADAL" clId="{F7131284-6837-4426-94D8-F5A8DEC58D8D}" dt="2024-04-14T13:16:54.437" v="36" actId="26606"/>
          <ac:spMkLst>
            <pc:docMk/>
            <pc:sldMk cId="2255224509" sldId="256"/>
            <ac:spMk id="7" creationId="{1FC8D519-5A24-4E2E-8D97-C6F37BD4892F}"/>
          </ac:spMkLst>
        </pc:spChg>
        <pc:spChg chg="add del">
          <ac:chgData name="Newman, Viola R" userId="c185f9b5-7d61-46dc-a5cf-41bca25ac500" providerId="ADAL" clId="{F7131284-6837-4426-94D8-F5A8DEC58D8D}" dt="2024-04-14T13:16:41.773" v="31" actId="26606"/>
          <ac:spMkLst>
            <pc:docMk/>
            <pc:sldMk cId="2255224509" sldId="256"/>
            <ac:spMk id="10" creationId="{3011B0B3-5679-4759-90B8-3B908C4CBD21}"/>
          </ac:spMkLst>
        </pc:spChg>
        <pc:spChg chg="add del">
          <ac:chgData name="Newman, Viola R" userId="c185f9b5-7d61-46dc-a5cf-41bca25ac500" providerId="ADAL" clId="{F7131284-6837-4426-94D8-F5A8DEC58D8D}" dt="2024-04-14T13:07:26.281" v="5" actId="26606"/>
          <ac:spMkLst>
            <pc:docMk/>
            <pc:sldMk cId="2255224509" sldId="256"/>
            <ac:spMk id="11" creationId="{AE107525-0C02-447F-8A3F-553320A7230E}"/>
          </ac:spMkLst>
        </pc:spChg>
        <pc:spChg chg="add del">
          <ac:chgData name="Newman, Viola R" userId="c185f9b5-7d61-46dc-a5cf-41bca25ac500" providerId="ADAL" clId="{F7131284-6837-4426-94D8-F5A8DEC58D8D}" dt="2024-04-14T13:07:26.281" v="5" actId="26606"/>
          <ac:spMkLst>
            <pc:docMk/>
            <pc:sldMk cId="2255224509" sldId="256"/>
            <ac:spMk id="13" creationId="{AB7A42E3-05D8-4A0B-9D4E-20EF581E57C0}"/>
          </ac:spMkLst>
        </pc:spChg>
        <pc:spChg chg="add del">
          <ac:chgData name="Newman, Viola R" userId="c185f9b5-7d61-46dc-a5cf-41bca25ac500" providerId="ADAL" clId="{F7131284-6837-4426-94D8-F5A8DEC58D8D}" dt="2024-04-14T13:07:26.281" v="5" actId="26606"/>
          <ac:spMkLst>
            <pc:docMk/>
            <pc:sldMk cId="2255224509" sldId="256"/>
            <ac:spMk id="14" creationId="{DB4A12B6-EF0D-43E8-8C17-4FAD4D2766E4}"/>
          </ac:spMkLst>
        </pc:spChg>
        <pc:spChg chg="add del">
          <ac:chgData name="Newman, Viola R" userId="c185f9b5-7d61-46dc-a5cf-41bca25ac500" providerId="ADAL" clId="{F7131284-6837-4426-94D8-F5A8DEC58D8D}" dt="2024-04-14T13:06:57.781" v="2" actId="26606"/>
          <ac:spMkLst>
            <pc:docMk/>
            <pc:sldMk cId="2255224509" sldId="256"/>
            <ac:spMk id="24" creationId="{81BC67A1-175E-439E-85E2-88911C119814}"/>
          </ac:spMkLst>
        </pc:spChg>
        <pc:spChg chg="add del">
          <ac:chgData name="Newman, Viola R" userId="c185f9b5-7d61-46dc-a5cf-41bca25ac500" providerId="ADAL" clId="{F7131284-6837-4426-94D8-F5A8DEC58D8D}" dt="2024-04-14T13:06:57.781" v="2" actId="26606"/>
          <ac:spMkLst>
            <pc:docMk/>
            <pc:sldMk cId="2255224509" sldId="256"/>
            <ac:spMk id="26" creationId="{94A7B82C-30F1-42B4-BE36-3DB42DD517D1}"/>
          </ac:spMkLst>
        </pc:spChg>
        <pc:spChg chg="add del">
          <ac:chgData name="Newman, Viola R" userId="c185f9b5-7d61-46dc-a5cf-41bca25ac500" providerId="ADAL" clId="{F7131284-6837-4426-94D8-F5A8DEC58D8D}" dt="2024-04-14T13:06:57.781" v="2" actId="26606"/>
          <ac:spMkLst>
            <pc:docMk/>
            <pc:sldMk cId="2255224509" sldId="256"/>
            <ac:spMk id="28" creationId="{43CA1578-CEEB-41BB-8068-C0DA02C36C52}"/>
          </ac:spMkLst>
        </pc:spChg>
        <pc:spChg chg="add del">
          <ac:chgData name="Newman, Viola R" userId="c185f9b5-7d61-46dc-a5cf-41bca25ac500" providerId="ADAL" clId="{F7131284-6837-4426-94D8-F5A8DEC58D8D}" dt="2024-04-14T13:16:46.769" v="33" actId="26606"/>
          <ac:spMkLst>
            <pc:docMk/>
            <pc:sldMk cId="2255224509" sldId="256"/>
            <ac:spMk id="36" creationId="{B247D771-80E8-483C-AA35-919971E2DE21}"/>
          </ac:spMkLst>
        </pc:spChg>
        <pc:spChg chg="add del">
          <ac:chgData name="Newman, Viola R" userId="c185f9b5-7d61-46dc-a5cf-41bca25ac500" providerId="ADAL" clId="{F7131284-6837-4426-94D8-F5A8DEC58D8D}" dt="2024-04-14T13:16:46.769" v="33" actId="26606"/>
          <ac:spMkLst>
            <pc:docMk/>
            <pc:sldMk cId="2255224509" sldId="256"/>
            <ac:spMk id="37" creationId="{CA5B2A81-2C8E-4963-AFD4-E539D168B475}"/>
          </ac:spMkLst>
        </pc:spChg>
        <pc:spChg chg="add del">
          <ac:chgData name="Newman, Viola R" userId="c185f9b5-7d61-46dc-a5cf-41bca25ac500" providerId="ADAL" clId="{F7131284-6837-4426-94D8-F5A8DEC58D8D}" dt="2024-04-14T13:16:54.380" v="35" actId="26606"/>
          <ac:spMkLst>
            <pc:docMk/>
            <pc:sldMk cId="2255224509" sldId="256"/>
            <ac:spMk id="40" creationId="{51B63EEE-B5E3-42ED-90DF-2948123C7049}"/>
          </ac:spMkLst>
        </pc:spChg>
        <pc:spChg chg="add del">
          <ac:chgData name="Newman, Viola R" userId="c185f9b5-7d61-46dc-a5cf-41bca25ac500" providerId="ADAL" clId="{F7131284-6837-4426-94D8-F5A8DEC58D8D}" dt="2024-04-14T13:16:54.380" v="35" actId="26606"/>
          <ac:spMkLst>
            <pc:docMk/>
            <pc:sldMk cId="2255224509" sldId="256"/>
            <ac:spMk id="41" creationId="{00DC7BE8-B819-4865-ACAD-6EE9C972122D}"/>
          </ac:spMkLst>
        </pc:spChg>
        <pc:spChg chg="add del">
          <ac:chgData name="Newman, Viola R" userId="c185f9b5-7d61-46dc-a5cf-41bca25ac500" providerId="ADAL" clId="{F7131284-6837-4426-94D8-F5A8DEC58D8D}" dt="2024-04-14T13:17:17.710" v="41" actId="26606"/>
          <ac:spMkLst>
            <pc:docMk/>
            <pc:sldMk cId="2255224509" sldId="256"/>
            <ac:spMk id="46" creationId="{7D2EF33D-68BD-428C-B26E-2F4962407A12}"/>
          </ac:spMkLst>
        </pc:spChg>
        <pc:spChg chg="add del">
          <ac:chgData name="Newman, Viola R" userId="c185f9b5-7d61-46dc-a5cf-41bca25ac500" providerId="ADAL" clId="{F7131284-6837-4426-94D8-F5A8DEC58D8D}" dt="2024-04-14T13:17:17.702" v="40" actId="26606"/>
          <ac:spMkLst>
            <pc:docMk/>
            <pc:sldMk cId="2255224509" sldId="256"/>
            <ac:spMk id="54" creationId="{D26BC87E-DCC8-4E66-972D-A587756DF30A}"/>
          </ac:spMkLst>
        </pc:spChg>
        <pc:spChg chg="add del">
          <ac:chgData name="Newman, Viola R" userId="c185f9b5-7d61-46dc-a5cf-41bca25ac500" providerId="ADAL" clId="{F7131284-6837-4426-94D8-F5A8DEC58D8D}" dt="2024-04-14T13:18:03.348" v="43" actId="26606"/>
          <ac:spMkLst>
            <pc:docMk/>
            <pc:sldMk cId="2255224509" sldId="256"/>
            <ac:spMk id="62" creationId="{C63AB9E1-499E-41EB-A74E-905920CCDF67}"/>
          </ac:spMkLst>
        </pc:spChg>
        <pc:spChg chg="add del">
          <ac:chgData name="Newman, Viola R" userId="c185f9b5-7d61-46dc-a5cf-41bca25ac500" providerId="ADAL" clId="{F7131284-6837-4426-94D8-F5A8DEC58D8D}" dt="2024-04-14T13:19:04.527" v="52" actId="26606"/>
          <ac:spMkLst>
            <pc:docMk/>
            <pc:sldMk cId="2255224509" sldId="256"/>
            <ac:spMk id="68" creationId="{BCD36A4C-72B1-4E93-8EA9-AA44269788B7}"/>
          </ac:spMkLst>
        </pc:spChg>
        <pc:spChg chg="add del">
          <ac:chgData name="Newman, Viola R" userId="c185f9b5-7d61-46dc-a5cf-41bca25ac500" providerId="ADAL" clId="{F7131284-6837-4426-94D8-F5A8DEC58D8D}" dt="2024-04-14T13:19:04.527" v="52" actId="26606"/>
          <ac:spMkLst>
            <pc:docMk/>
            <pc:sldMk cId="2255224509" sldId="256"/>
            <ac:spMk id="70" creationId="{16F7C09B-DBA8-4350-A63F-29BFFD2349D7}"/>
          </ac:spMkLst>
        </pc:spChg>
        <pc:spChg chg="add del">
          <ac:chgData name="Newman, Viola R" userId="c185f9b5-7d61-46dc-a5cf-41bca25ac500" providerId="ADAL" clId="{F7131284-6837-4426-94D8-F5A8DEC58D8D}" dt="2024-04-14T13:07:26.225" v="4" actId="26606"/>
          <ac:spMkLst>
            <pc:docMk/>
            <pc:sldMk cId="2255224509" sldId="256"/>
            <ac:spMk id="71" creationId="{551580BD-7D80-4957-A58D-916E994AB787}"/>
          </ac:spMkLst>
        </pc:spChg>
        <pc:spChg chg="add del">
          <ac:chgData name="Newman, Viola R" userId="c185f9b5-7d61-46dc-a5cf-41bca25ac500" providerId="ADAL" clId="{F7131284-6837-4426-94D8-F5A8DEC58D8D}" dt="2024-04-14T13:07:26.225" v="4" actId="26606"/>
          <ac:spMkLst>
            <pc:docMk/>
            <pc:sldMk cId="2255224509" sldId="256"/>
            <ac:spMk id="72" creationId="{A2C45B16-36EC-4606-9AE0-6F220A9403B4}"/>
          </ac:spMkLst>
        </pc:spChg>
        <pc:spChg chg="add del">
          <ac:chgData name="Newman, Viola R" userId="c185f9b5-7d61-46dc-a5cf-41bca25ac500" providerId="ADAL" clId="{F7131284-6837-4426-94D8-F5A8DEC58D8D}" dt="2024-04-14T13:07:26.225" v="4" actId="26606"/>
          <ac:spMkLst>
            <pc:docMk/>
            <pc:sldMk cId="2255224509" sldId="256"/>
            <ac:spMk id="74" creationId="{CB59DE95-F3B9-4A35-9681-78FA926F024B}"/>
          </ac:spMkLst>
        </pc:spChg>
        <pc:spChg chg="add del">
          <ac:chgData name="Newman, Viola R" userId="c185f9b5-7d61-46dc-a5cf-41bca25ac500" providerId="ADAL" clId="{F7131284-6837-4426-94D8-F5A8DEC58D8D}" dt="2024-04-14T13:18:48.453" v="46" actId="26606"/>
          <ac:spMkLst>
            <pc:docMk/>
            <pc:sldMk cId="2255224509" sldId="256"/>
            <ac:spMk id="78" creationId="{26811A6C-040C-4C5A-8FF3-63EC6CC4015F}"/>
          </ac:spMkLst>
        </pc:spChg>
        <pc:spChg chg="add del">
          <ac:chgData name="Newman, Viola R" userId="c185f9b5-7d61-46dc-a5cf-41bca25ac500" providerId="ADAL" clId="{F7131284-6837-4426-94D8-F5A8DEC58D8D}" dt="2024-04-14T13:12:53.169" v="10" actId="26606"/>
          <ac:spMkLst>
            <pc:docMk/>
            <pc:sldMk cId="2255224509" sldId="256"/>
            <ac:spMk id="79" creationId="{B1C3281D-A46F-4842-9340-4CBC29E1B260}"/>
          </ac:spMkLst>
        </pc:spChg>
        <pc:spChg chg="add del">
          <ac:chgData name="Newman, Viola R" userId="c185f9b5-7d61-46dc-a5cf-41bca25ac500" providerId="ADAL" clId="{F7131284-6837-4426-94D8-F5A8DEC58D8D}" dt="2024-04-14T13:18:48.453" v="46" actId="26606"/>
          <ac:spMkLst>
            <pc:docMk/>
            <pc:sldMk cId="2255224509" sldId="256"/>
            <ac:spMk id="82" creationId="{72EF3F9A-9717-4ACB-A30D-96694842C4F7}"/>
          </ac:spMkLst>
        </pc:spChg>
        <pc:spChg chg="add del">
          <ac:chgData name="Newman, Viola R" userId="c185f9b5-7d61-46dc-a5cf-41bca25ac500" providerId="ADAL" clId="{F7131284-6837-4426-94D8-F5A8DEC58D8D}" dt="2024-04-14T13:18:51.367" v="49" actId="26606"/>
          <ac:spMkLst>
            <pc:docMk/>
            <pc:sldMk cId="2255224509" sldId="256"/>
            <ac:spMk id="85" creationId="{4AA13AD3-0A4F-475A-BEBB-DEEFF5C096C3}"/>
          </ac:spMkLst>
        </pc:spChg>
        <pc:spChg chg="add del">
          <ac:chgData name="Newman, Viola R" userId="c185f9b5-7d61-46dc-a5cf-41bca25ac500" providerId="ADAL" clId="{F7131284-6837-4426-94D8-F5A8DEC58D8D}" dt="2024-04-14T13:12:53.071" v="9" actId="26606"/>
          <ac:spMkLst>
            <pc:docMk/>
            <pc:sldMk cId="2255224509" sldId="256"/>
            <ac:spMk id="86" creationId="{1FD0F0B6-5415-4254-9E66-BE9C2FB05B27}"/>
          </ac:spMkLst>
        </pc:spChg>
        <pc:spChg chg="add del">
          <ac:chgData name="Newman, Viola R" userId="c185f9b5-7d61-46dc-a5cf-41bca25ac500" providerId="ADAL" clId="{F7131284-6837-4426-94D8-F5A8DEC58D8D}" dt="2024-04-14T13:18:51.367" v="49" actId="26606"/>
          <ac:spMkLst>
            <pc:docMk/>
            <pc:sldMk cId="2255224509" sldId="256"/>
            <ac:spMk id="89" creationId="{52F9B1C2-7D20-4F91-A660-197C98B9A3B1}"/>
          </ac:spMkLst>
        </pc:spChg>
        <pc:spChg chg="add del">
          <ac:chgData name="Newman, Viola R" userId="c185f9b5-7d61-46dc-a5cf-41bca25ac500" providerId="ADAL" clId="{F7131284-6837-4426-94D8-F5A8DEC58D8D}" dt="2024-04-14T13:18:51.367" v="49" actId="26606"/>
          <ac:spMkLst>
            <pc:docMk/>
            <pc:sldMk cId="2255224509" sldId="256"/>
            <ac:spMk id="91" creationId="{A89C4E6E-ECA4-40E5-A54E-13E92B678E8C}"/>
          </ac:spMkLst>
        </pc:spChg>
        <pc:spChg chg="add del">
          <ac:chgData name="Newman, Viola R" userId="c185f9b5-7d61-46dc-a5cf-41bca25ac500" providerId="ADAL" clId="{F7131284-6837-4426-94D8-F5A8DEC58D8D}" dt="2024-04-14T13:19:04.466" v="51" actId="26606"/>
          <ac:spMkLst>
            <pc:docMk/>
            <pc:sldMk cId="2255224509" sldId="256"/>
            <ac:spMk id="93" creationId="{DD8EACB7-D372-470B-B76E-A829D00310CD}"/>
          </ac:spMkLst>
        </pc:spChg>
        <pc:spChg chg="add del">
          <ac:chgData name="Newman, Viola R" userId="c185f9b5-7d61-46dc-a5cf-41bca25ac500" providerId="ADAL" clId="{F7131284-6837-4426-94D8-F5A8DEC58D8D}" dt="2024-04-14T13:19:04.466" v="51" actId="26606"/>
          <ac:spMkLst>
            <pc:docMk/>
            <pc:sldMk cId="2255224509" sldId="256"/>
            <ac:spMk id="96" creationId="{FBE11A49-02A1-4D4C-9A49-CDF496B1094F}"/>
          </ac:spMkLst>
        </pc:spChg>
        <pc:spChg chg="add del">
          <ac:chgData name="Newman, Viola R" userId="c185f9b5-7d61-46dc-a5cf-41bca25ac500" providerId="ADAL" clId="{F7131284-6837-4426-94D8-F5A8DEC58D8D}" dt="2024-04-14T13:15:11.411" v="22"/>
          <ac:spMkLst>
            <pc:docMk/>
            <pc:sldMk cId="2255224509" sldId="256"/>
            <ac:spMk id="100" creationId="{8B646C36-EEEC-4D52-8E8E-206F4CD8A3DA}"/>
          </ac:spMkLst>
        </pc:spChg>
        <pc:spChg chg="add del">
          <ac:chgData name="Newman, Viola R" userId="c185f9b5-7d61-46dc-a5cf-41bca25ac500" providerId="ADAL" clId="{F7131284-6837-4426-94D8-F5A8DEC58D8D}" dt="2024-04-14T13:15:11.411" v="22"/>
          <ac:spMkLst>
            <pc:docMk/>
            <pc:sldMk cId="2255224509" sldId="256"/>
            <ac:spMk id="101" creationId="{4FB204DF-284E-45F6-A017-79A4DF57BCCB}"/>
          </ac:spMkLst>
        </pc:spChg>
        <pc:spChg chg="add del">
          <ac:chgData name="Newman, Viola R" userId="c185f9b5-7d61-46dc-a5cf-41bca25ac500" providerId="ADAL" clId="{F7131284-6837-4426-94D8-F5A8DEC58D8D}" dt="2024-04-14T13:15:11.411" v="22"/>
          <ac:spMkLst>
            <pc:docMk/>
            <pc:sldMk cId="2255224509" sldId="256"/>
            <ac:spMk id="103" creationId="{EB8560A9-B281-46EB-A304-1E4A5A00D6A9}"/>
          </ac:spMkLst>
        </pc:spChg>
        <pc:spChg chg="add del">
          <ac:chgData name="Newman, Viola R" userId="c185f9b5-7d61-46dc-a5cf-41bca25ac500" providerId="ADAL" clId="{F7131284-6837-4426-94D8-F5A8DEC58D8D}" dt="2024-04-14T13:15:11.411" v="22"/>
          <ac:spMkLst>
            <pc:docMk/>
            <pc:sldMk cId="2255224509" sldId="256"/>
            <ac:spMk id="105" creationId="{4D1A5E71-B6B6-486A-8CDC-C7ABD9B903F6}"/>
          </ac:spMkLst>
        </pc:spChg>
        <pc:spChg chg="add del">
          <ac:chgData name="Newman, Viola R" userId="c185f9b5-7d61-46dc-a5cf-41bca25ac500" providerId="ADAL" clId="{F7131284-6837-4426-94D8-F5A8DEC58D8D}" dt="2024-04-14T13:15:11.411" v="22"/>
          <ac:spMkLst>
            <pc:docMk/>
            <pc:sldMk cId="2255224509" sldId="256"/>
            <ac:spMk id="106" creationId="{8258443E-B333-44F4-8D49-1EAB1C1A4613}"/>
          </ac:spMkLst>
        </pc:spChg>
        <pc:spChg chg="add del">
          <ac:chgData name="Newman, Viola R" userId="c185f9b5-7d61-46dc-a5cf-41bca25ac500" providerId="ADAL" clId="{F7131284-6837-4426-94D8-F5A8DEC58D8D}" dt="2024-04-14T13:15:11.411" v="22"/>
          <ac:spMkLst>
            <pc:docMk/>
            <pc:sldMk cId="2255224509" sldId="256"/>
            <ac:spMk id="107" creationId="{667882DD-56E8-460E-99D5-86E71982D5AB}"/>
          </ac:spMkLst>
        </pc:spChg>
        <pc:spChg chg="add">
          <ac:chgData name="Newman, Viola R" userId="c185f9b5-7d61-46dc-a5cf-41bca25ac500" providerId="ADAL" clId="{F7131284-6837-4426-94D8-F5A8DEC58D8D}" dt="2024-04-14T13:19:04.527" v="52" actId="26606"/>
          <ac:spMkLst>
            <pc:docMk/>
            <pc:sldMk cId="2255224509" sldId="256"/>
            <ac:spMk id="108" creationId="{0DBF1ABE-8590-450D-BB49-BDDCCF3EEA9E}"/>
          </ac:spMkLst>
        </pc:spChg>
        <pc:spChg chg="add">
          <ac:chgData name="Newman, Viola R" userId="c185f9b5-7d61-46dc-a5cf-41bca25ac500" providerId="ADAL" clId="{F7131284-6837-4426-94D8-F5A8DEC58D8D}" dt="2024-04-14T13:19:04.527" v="52" actId="26606"/>
          <ac:spMkLst>
            <pc:docMk/>
            <pc:sldMk cId="2255224509" sldId="256"/>
            <ac:spMk id="109" creationId="{96CB0275-66F1-4491-93B8-121D0C7176BF}"/>
          </ac:spMkLst>
        </pc:spChg>
        <pc:spChg chg="add">
          <ac:chgData name="Newman, Viola R" userId="c185f9b5-7d61-46dc-a5cf-41bca25ac500" providerId="ADAL" clId="{F7131284-6837-4426-94D8-F5A8DEC58D8D}" dt="2024-04-14T13:19:04.527" v="52" actId="26606"/>
          <ac:spMkLst>
            <pc:docMk/>
            <pc:sldMk cId="2255224509" sldId="256"/>
            <ac:spMk id="110" creationId="{18D32C3D-8F76-4E99-BE56-0836CC38CC84}"/>
          </ac:spMkLst>
        </pc:spChg>
        <pc:spChg chg="add">
          <ac:chgData name="Newman, Viola R" userId="c185f9b5-7d61-46dc-a5cf-41bca25ac500" providerId="ADAL" clId="{F7131284-6837-4426-94D8-F5A8DEC58D8D}" dt="2024-04-14T13:19:04.527" v="52" actId="26606"/>
          <ac:spMkLst>
            <pc:docMk/>
            <pc:sldMk cId="2255224509" sldId="256"/>
            <ac:spMk id="112" creationId="{70766076-46F5-42D5-A773-2B3BEF2B8B74}"/>
          </ac:spMkLst>
        </pc:spChg>
        <pc:grpChg chg="add del">
          <ac:chgData name="Newman, Viola R" userId="c185f9b5-7d61-46dc-a5cf-41bca25ac500" providerId="ADAL" clId="{F7131284-6837-4426-94D8-F5A8DEC58D8D}" dt="2024-04-14T13:16:41.773" v="31" actId="26606"/>
          <ac:grpSpMkLst>
            <pc:docMk/>
            <pc:sldMk cId="2255224509" sldId="256"/>
            <ac:grpSpMk id="29" creationId="{50F37AA1-A09B-4E28-987B-38E5060E1BAE}"/>
          </ac:grpSpMkLst>
        </pc:grpChg>
        <pc:grpChg chg="add del">
          <ac:chgData name="Newman, Viola R" userId="c185f9b5-7d61-46dc-a5cf-41bca25ac500" providerId="ADAL" clId="{F7131284-6837-4426-94D8-F5A8DEC58D8D}" dt="2024-04-14T13:06:57.781" v="2" actId="26606"/>
          <ac:grpSpMkLst>
            <pc:docMk/>
            <pc:sldMk cId="2255224509" sldId="256"/>
            <ac:grpSpMk id="30" creationId="{7DF11618-754F-4C58-94AD-F7AA3530D6AF}"/>
          </ac:grpSpMkLst>
        </pc:grpChg>
        <pc:grpChg chg="add del">
          <ac:chgData name="Newman, Viola R" userId="c185f9b5-7d61-46dc-a5cf-41bca25ac500" providerId="ADAL" clId="{F7131284-6837-4426-94D8-F5A8DEC58D8D}" dt="2024-04-14T13:16:54.380" v="35" actId="26606"/>
          <ac:grpSpMkLst>
            <pc:docMk/>
            <pc:sldMk cId="2255224509" sldId="256"/>
            <ac:grpSpMk id="42" creationId="{E6C9AB00-EF0D-4621-BAA6-149A927DCAF4}"/>
          </ac:grpSpMkLst>
        </pc:grpChg>
        <pc:grpChg chg="add del">
          <ac:chgData name="Newman, Viola R" userId="c185f9b5-7d61-46dc-a5cf-41bca25ac500" providerId="ADAL" clId="{F7131284-6837-4426-94D8-F5A8DEC58D8D}" dt="2024-04-14T13:06:57.781" v="2" actId="26606"/>
          <ac:grpSpMkLst>
            <pc:docMk/>
            <pc:sldMk cId="2255224509" sldId="256"/>
            <ac:grpSpMk id="56" creationId="{A5761FD8-9CFD-4F5A-AB69-F179306BCD09}"/>
          </ac:grpSpMkLst>
        </pc:grpChg>
        <pc:grpChg chg="add del">
          <ac:chgData name="Newman, Viola R" userId="c185f9b5-7d61-46dc-a5cf-41bca25ac500" providerId="ADAL" clId="{F7131284-6837-4426-94D8-F5A8DEC58D8D}" dt="2024-04-14T13:06:57.781" v="2" actId="26606"/>
          <ac:grpSpMkLst>
            <pc:docMk/>
            <pc:sldMk cId="2255224509" sldId="256"/>
            <ac:grpSpMk id="67" creationId="{361195DA-BFB4-4917-BAFD-7D3D669EFA86}"/>
          </ac:grpSpMkLst>
        </pc:grpChg>
        <pc:grpChg chg="add del">
          <ac:chgData name="Newman, Viola R" userId="c185f9b5-7d61-46dc-a5cf-41bca25ac500" providerId="ADAL" clId="{F7131284-6837-4426-94D8-F5A8DEC58D8D}" dt="2024-04-14T13:15:11.411" v="22"/>
          <ac:grpSpMkLst>
            <pc:docMk/>
            <pc:sldMk cId="2255224509" sldId="256"/>
            <ac:grpSpMk id="94" creationId="{FB9739EB-7F66-433D-841F-AB3CD18700B7}"/>
          </ac:grpSpMkLst>
        </pc:grpChg>
        <pc:grpChg chg="add del">
          <ac:chgData name="Newman, Viola R" userId="c185f9b5-7d61-46dc-a5cf-41bca25ac500" providerId="ADAL" clId="{F7131284-6837-4426-94D8-F5A8DEC58D8D}" dt="2024-04-14T13:19:04.466" v="51" actId="26606"/>
          <ac:grpSpMkLst>
            <pc:docMk/>
            <pc:sldMk cId="2255224509" sldId="256"/>
            <ac:grpSpMk id="97" creationId="{F1732D3A-CFF0-45BE-AD79-F83D0272C6C6}"/>
          </ac:grpSpMkLst>
        </pc:grpChg>
        <pc:grpChg chg="add del">
          <ac:chgData name="Newman, Viola R" userId="c185f9b5-7d61-46dc-a5cf-41bca25ac500" providerId="ADAL" clId="{F7131284-6837-4426-94D8-F5A8DEC58D8D}" dt="2024-04-14T13:15:11.411" v="22"/>
          <ac:grpSpMkLst>
            <pc:docMk/>
            <pc:sldMk cId="2255224509" sldId="256"/>
            <ac:grpSpMk id="102" creationId="{B2EBBF56-923D-48A7-9F8F-86E33CFA3EF9}"/>
          </ac:grpSpMkLst>
        </pc:grpChg>
        <pc:picChg chg="add del mod ord">
          <ac:chgData name="Newman, Viola R" userId="c185f9b5-7d61-46dc-a5cf-41bca25ac500" providerId="ADAL" clId="{F7131284-6837-4426-94D8-F5A8DEC58D8D}" dt="2024-04-14T13:18:06.519" v="44" actId="478"/>
          <ac:picMkLst>
            <pc:docMk/>
            <pc:sldMk cId="2255224509" sldId="256"/>
            <ac:picMk id="6" creationId="{D9F03FFF-32D2-F170-37D3-046B5E56996E}"/>
          </ac:picMkLst>
        </pc:picChg>
        <pc:picChg chg="del">
          <ac:chgData name="Newman, Viola R" userId="c185f9b5-7d61-46dc-a5cf-41bca25ac500" providerId="ADAL" clId="{F7131284-6837-4426-94D8-F5A8DEC58D8D}" dt="2024-04-14T13:06:14.201" v="0" actId="478"/>
          <ac:picMkLst>
            <pc:docMk/>
            <pc:sldMk cId="2255224509" sldId="256"/>
            <ac:picMk id="12" creationId="{60118749-A0E5-463C-1579-25CA50B0235E}"/>
          </ac:picMkLst>
        </pc:picChg>
        <pc:picChg chg="add del">
          <ac:chgData name="Newman, Viola R" userId="c185f9b5-7d61-46dc-a5cf-41bca25ac500" providerId="ADAL" clId="{F7131284-6837-4426-94D8-F5A8DEC58D8D}" dt="2024-04-14T13:06:57.781" v="2" actId="26606"/>
          <ac:picMkLst>
            <pc:docMk/>
            <pc:sldMk cId="2255224509" sldId="256"/>
            <ac:picMk id="21" creationId="{6CA16D2A-6CC6-82C7-A58C-E5709B199F7B}"/>
          </ac:picMkLst>
        </pc:picChg>
        <pc:picChg chg="add del">
          <ac:chgData name="Newman, Viola R" userId="c185f9b5-7d61-46dc-a5cf-41bca25ac500" providerId="ADAL" clId="{F7131284-6837-4426-94D8-F5A8DEC58D8D}" dt="2024-04-14T13:07:26.225" v="4" actId="26606"/>
          <ac:picMkLst>
            <pc:docMk/>
            <pc:sldMk cId="2255224509" sldId="256"/>
            <ac:picMk id="73" creationId="{AA795F1C-3349-15D6-9B01-33DD6B85C1FA}"/>
          </ac:picMkLst>
        </pc:picChg>
        <pc:picChg chg="add del mod ord modCrop">
          <ac:chgData name="Newman, Viola R" userId="c185f9b5-7d61-46dc-a5cf-41bca25ac500" providerId="ADAL" clId="{F7131284-6837-4426-94D8-F5A8DEC58D8D}" dt="2024-04-14T13:15:48.767" v="24" actId="478"/>
          <ac:picMkLst>
            <pc:docMk/>
            <pc:sldMk cId="2255224509" sldId="256"/>
            <ac:picMk id="80" creationId="{837B49FC-E908-EC58-1B3C-3083CBC9D074}"/>
          </ac:picMkLst>
        </pc:picChg>
        <pc:picChg chg="add del">
          <ac:chgData name="Newman, Viola R" userId="c185f9b5-7d61-46dc-a5cf-41bca25ac500" providerId="ADAL" clId="{F7131284-6837-4426-94D8-F5A8DEC58D8D}" dt="2024-04-14T13:18:48.453" v="46" actId="26606"/>
          <ac:picMkLst>
            <pc:docMk/>
            <pc:sldMk cId="2255224509" sldId="256"/>
            <ac:picMk id="83" creationId="{9AA8AD31-AC38-71CE-7064-97108B536A96}"/>
          </ac:picMkLst>
        </pc:picChg>
        <pc:picChg chg="add del">
          <ac:chgData name="Newman, Viola R" userId="c185f9b5-7d61-46dc-a5cf-41bca25ac500" providerId="ADAL" clId="{F7131284-6837-4426-94D8-F5A8DEC58D8D}" dt="2024-04-14T13:18:51.367" v="49" actId="26606"/>
          <ac:picMkLst>
            <pc:docMk/>
            <pc:sldMk cId="2255224509" sldId="256"/>
            <ac:picMk id="87" creationId="{1827AC6F-74A8-D17E-24FD-55A5B2CC19C7}"/>
          </ac:picMkLst>
        </pc:picChg>
        <pc:picChg chg="add del">
          <ac:chgData name="Newman, Viola R" userId="c185f9b5-7d61-46dc-a5cf-41bca25ac500" providerId="ADAL" clId="{F7131284-6837-4426-94D8-F5A8DEC58D8D}" dt="2024-04-14T13:19:04.466" v="51" actId="26606"/>
          <ac:picMkLst>
            <pc:docMk/>
            <pc:sldMk cId="2255224509" sldId="256"/>
            <ac:picMk id="95" creationId="{D003C833-DC76-7878-A9E6-D820681C4DF4}"/>
          </ac:picMkLst>
        </pc:picChg>
        <pc:picChg chg="add mod">
          <ac:chgData name="Newman, Viola R" userId="c185f9b5-7d61-46dc-a5cf-41bca25ac500" providerId="ADAL" clId="{F7131284-6837-4426-94D8-F5A8DEC58D8D}" dt="2024-04-14T13:19:22.186" v="53" actId="27614"/>
          <ac:picMkLst>
            <pc:docMk/>
            <pc:sldMk cId="2255224509" sldId="256"/>
            <ac:picMk id="111" creationId="{DE134EC2-2934-8B43-ACBD-1BE398B167F3}"/>
          </ac:picMkLst>
        </pc:picChg>
        <pc:cxnChg chg="add del">
          <ac:chgData name="Newman, Viola R" userId="c185f9b5-7d61-46dc-a5cf-41bca25ac500" providerId="ADAL" clId="{F7131284-6837-4426-94D8-F5A8DEC58D8D}" dt="2024-04-14T13:16:54.437" v="36" actId="26606"/>
          <ac:cxnSpMkLst>
            <pc:docMk/>
            <pc:sldMk cId="2255224509" sldId="256"/>
            <ac:cxnSpMk id="8" creationId="{BD1C99D0-461D-4A91-81EF-CCCD798B37A1}"/>
          </ac:cxnSpMkLst>
        </pc:cxnChg>
        <pc:cxnChg chg="add del">
          <ac:chgData name="Newman, Viola R" userId="c185f9b5-7d61-46dc-a5cf-41bca25ac500" providerId="ADAL" clId="{F7131284-6837-4426-94D8-F5A8DEC58D8D}" dt="2024-04-14T13:07:26.281" v="5" actId="26606"/>
          <ac:cxnSpMkLst>
            <pc:docMk/>
            <pc:sldMk cId="2255224509" sldId="256"/>
            <ac:cxnSpMk id="15" creationId="{6EE9A54B-189D-4645-8254-FDC4210EC6DB}"/>
          </ac:cxnSpMkLst>
        </pc:cxnChg>
        <pc:cxnChg chg="add del">
          <ac:chgData name="Newman, Viola R" userId="c185f9b5-7d61-46dc-a5cf-41bca25ac500" providerId="ADAL" clId="{F7131284-6837-4426-94D8-F5A8DEC58D8D}" dt="2024-04-14T13:07:26.281" v="5" actId="26606"/>
          <ac:cxnSpMkLst>
            <pc:docMk/>
            <pc:sldMk cId="2255224509" sldId="256"/>
            <ac:cxnSpMk id="17" creationId="{511CE48F-D5E4-4520-AF1E-8F85CFBDA596}"/>
          </ac:cxnSpMkLst>
        </pc:cxnChg>
        <pc:cxnChg chg="add del">
          <ac:chgData name="Newman, Viola R" userId="c185f9b5-7d61-46dc-a5cf-41bca25ac500" providerId="ADAL" clId="{F7131284-6837-4426-94D8-F5A8DEC58D8D}" dt="2024-04-14T13:07:26.281" v="5" actId="26606"/>
          <ac:cxnSpMkLst>
            <pc:docMk/>
            <pc:sldMk cId="2255224509" sldId="256"/>
            <ac:cxnSpMk id="19" creationId="{41448851-39AD-4943-BF9C-C50704E08377}"/>
          </ac:cxnSpMkLst>
        </pc:cxnChg>
        <pc:cxnChg chg="add del">
          <ac:chgData name="Newman, Viola R" userId="c185f9b5-7d61-46dc-a5cf-41bca25ac500" providerId="ADAL" clId="{F7131284-6837-4426-94D8-F5A8DEC58D8D}" dt="2024-04-14T13:16:41.773" v="31" actId="26606"/>
          <ac:cxnSpMkLst>
            <pc:docMk/>
            <pc:sldMk cId="2255224509" sldId="256"/>
            <ac:cxnSpMk id="27" creationId="{4E653B57-2620-424D-ADAF-60975D8F8C5C}"/>
          </ac:cxnSpMkLst>
        </pc:cxnChg>
        <pc:cxnChg chg="add del">
          <ac:chgData name="Newman, Viola R" userId="c185f9b5-7d61-46dc-a5cf-41bca25ac500" providerId="ADAL" clId="{F7131284-6837-4426-94D8-F5A8DEC58D8D}" dt="2024-04-14T13:16:46.769" v="33" actId="26606"/>
          <ac:cxnSpMkLst>
            <pc:docMk/>
            <pc:sldMk cId="2255224509" sldId="256"/>
            <ac:cxnSpMk id="38" creationId="{9E7C23BC-DAA6-40E1-8166-B8C4439D1430}"/>
          </ac:cxnSpMkLst>
        </pc:cxnChg>
        <pc:cxnChg chg="add del">
          <ac:chgData name="Newman, Viola R" userId="c185f9b5-7d61-46dc-a5cf-41bca25ac500" providerId="ADAL" clId="{F7131284-6837-4426-94D8-F5A8DEC58D8D}" dt="2024-04-14T13:17:17.710" v="41" actId="26606"/>
          <ac:cxnSpMkLst>
            <pc:docMk/>
            <pc:sldMk cId="2255224509" sldId="256"/>
            <ac:cxnSpMk id="47" creationId="{BB0822C5-45F8-48C5-867F-0DE853868476}"/>
          </ac:cxnSpMkLst>
        </pc:cxnChg>
        <pc:cxnChg chg="add del">
          <ac:chgData name="Newman, Viola R" userId="c185f9b5-7d61-46dc-a5cf-41bca25ac500" providerId="ADAL" clId="{F7131284-6837-4426-94D8-F5A8DEC58D8D}" dt="2024-04-14T13:17:17.710" v="41" actId="26606"/>
          <ac:cxnSpMkLst>
            <pc:docMk/>
            <pc:sldMk cId="2255224509" sldId="256"/>
            <ac:cxnSpMk id="48" creationId="{A91E38C7-3164-416B-A453-D3B6F612D325}"/>
          </ac:cxnSpMkLst>
        </pc:cxnChg>
        <pc:cxnChg chg="add del">
          <ac:chgData name="Newman, Viola R" userId="c185f9b5-7d61-46dc-a5cf-41bca25ac500" providerId="ADAL" clId="{F7131284-6837-4426-94D8-F5A8DEC58D8D}" dt="2024-04-14T13:17:17.710" v="41" actId="26606"/>
          <ac:cxnSpMkLst>
            <pc:docMk/>
            <pc:sldMk cId="2255224509" sldId="256"/>
            <ac:cxnSpMk id="49" creationId="{6B933F62-7D83-4660-BEBE-A3673C55E4A2}"/>
          </ac:cxnSpMkLst>
        </pc:cxnChg>
        <pc:cxnChg chg="add del">
          <ac:chgData name="Newman, Viola R" userId="c185f9b5-7d61-46dc-a5cf-41bca25ac500" providerId="ADAL" clId="{F7131284-6837-4426-94D8-F5A8DEC58D8D}" dt="2024-04-14T13:17:17.702" v="40" actId="26606"/>
          <ac:cxnSpMkLst>
            <pc:docMk/>
            <pc:sldMk cId="2255224509" sldId="256"/>
            <ac:cxnSpMk id="51" creationId="{8B45C962-0D68-4A01-9627-70DEBBC363C7}"/>
          </ac:cxnSpMkLst>
        </pc:cxnChg>
        <pc:cxnChg chg="add del">
          <ac:chgData name="Newman, Viola R" userId="c185f9b5-7d61-46dc-a5cf-41bca25ac500" providerId="ADAL" clId="{F7131284-6837-4426-94D8-F5A8DEC58D8D}" dt="2024-04-14T13:17:17.702" v="40" actId="26606"/>
          <ac:cxnSpMkLst>
            <pc:docMk/>
            <pc:sldMk cId="2255224509" sldId="256"/>
            <ac:cxnSpMk id="58" creationId="{F1D89FBF-493B-4E7D-B511-7E40674F6323}"/>
          </ac:cxnSpMkLst>
        </pc:cxnChg>
        <pc:cxnChg chg="add del">
          <ac:chgData name="Newman, Viola R" userId="c185f9b5-7d61-46dc-a5cf-41bca25ac500" providerId="ADAL" clId="{F7131284-6837-4426-94D8-F5A8DEC58D8D}" dt="2024-04-14T13:17:17.702" v="40" actId="26606"/>
          <ac:cxnSpMkLst>
            <pc:docMk/>
            <pc:sldMk cId="2255224509" sldId="256"/>
            <ac:cxnSpMk id="60" creationId="{4BCC744E-5590-4542-B37F-B764470BF05E}"/>
          </ac:cxnSpMkLst>
        </pc:cxnChg>
        <pc:cxnChg chg="add del">
          <ac:chgData name="Newman, Viola R" userId="c185f9b5-7d61-46dc-a5cf-41bca25ac500" providerId="ADAL" clId="{F7131284-6837-4426-94D8-F5A8DEC58D8D}" dt="2024-04-14T13:18:03.348" v="43" actId="26606"/>
          <ac:cxnSpMkLst>
            <pc:docMk/>
            <pc:sldMk cId="2255224509" sldId="256"/>
            <ac:cxnSpMk id="63" creationId="{CEEA40C4-6B9E-4B9E-8CDF-A0C572462EAD}"/>
          </ac:cxnSpMkLst>
        </pc:cxnChg>
        <pc:cxnChg chg="add del">
          <ac:chgData name="Newman, Viola R" userId="c185f9b5-7d61-46dc-a5cf-41bca25ac500" providerId="ADAL" clId="{F7131284-6837-4426-94D8-F5A8DEC58D8D}" dt="2024-04-14T13:18:03.348" v="43" actId="26606"/>
          <ac:cxnSpMkLst>
            <pc:docMk/>
            <pc:sldMk cId="2255224509" sldId="256"/>
            <ac:cxnSpMk id="64" creationId="{0A54810C-5CC0-45D3-BD8F-C4407F92F569}"/>
          </ac:cxnSpMkLst>
        </pc:cxnChg>
        <pc:cxnChg chg="add del">
          <ac:chgData name="Newman, Viola R" userId="c185f9b5-7d61-46dc-a5cf-41bca25ac500" providerId="ADAL" clId="{F7131284-6837-4426-94D8-F5A8DEC58D8D}" dt="2024-04-14T13:18:03.348" v="43" actId="26606"/>
          <ac:cxnSpMkLst>
            <pc:docMk/>
            <pc:sldMk cId="2255224509" sldId="256"/>
            <ac:cxnSpMk id="65" creationId="{AE458AAC-F667-498F-A263-A8C7AB4FC960}"/>
          </ac:cxnSpMkLst>
        </pc:cxnChg>
        <pc:cxnChg chg="add del">
          <ac:chgData name="Newman, Viola R" userId="c185f9b5-7d61-46dc-a5cf-41bca25ac500" providerId="ADAL" clId="{F7131284-6837-4426-94D8-F5A8DEC58D8D}" dt="2024-04-14T13:07:26.225" v="4" actId="26606"/>
          <ac:cxnSpMkLst>
            <pc:docMk/>
            <pc:sldMk cId="2255224509" sldId="256"/>
            <ac:cxnSpMk id="75" creationId="{5E687E3B-9C6D-4102-8F38-DCB77C49C6FD}"/>
          </ac:cxnSpMkLst>
        </pc:cxnChg>
        <pc:cxnChg chg="add del">
          <ac:chgData name="Newman, Viola R" userId="c185f9b5-7d61-46dc-a5cf-41bca25ac500" providerId="ADAL" clId="{F7131284-6837-4426-94D8-F5A8DEC58D8D}" dt="2024-04-14T13:07:26.225" v="4" actId="26606"/>
          <ac:cxnSpMkLst>
            <pc:docMk/>
            <pc:sldMk cId="2255224509" sldId="256"/>
            <ac:cxnSpMk id="76" creationId="{D2D5243F-6AFC-4A87-8525-C3B22EFD9438}"/>
          </ac:cxnSpMkLst>
        </pc:cxnChg>
        <pc:cxnChg chg="add del">
          <ac:chgData name="Newman, Viola R" userId="c185f9b5-7d61-46dc-a5cf-41bca25ac500" providerId="ADAL" clId="{F7131284-6837-4426-94D8-F5A8DEC58D8D}" dt="2024-04-14T13:07:26.225" v="4" actId="26606"/>
          <ac:cxnSpMkLst>
            <pc:docMk/>
            <pc:sldMk cId="2255224509" sldId="256"/>
            <ac:cxnSpMk id="77" creationId="{573C7C39-C73B-4051-B742-C9086B7BE3EC}"/>
          </ac:cxnSpMkLst>
        </pc:cxnChg>
        <pc:cxnChg chg="add del">
          <ac:chgData name="Newman, Viola R" userId="c185f9b5-7d61-46dc-a5cf-41bca25ac500" providerId="ADAL" clId="{F7131284-6837-4426-94D8-F5A8DEC58D8D}" dt="2024-04-14T13:12:53.169" v="10" actId="26606"/>
          <ac:cxnSpMkLst>
            <pc:docMk/>
            <pc:sldMk cId="2255224509" sldId="256"/>
            <ac:cxnSpMk id="81" creationId="{313FECB8-44EE-4A45-9F7B-66ECF1C3C888}"/>
          </ac:cxnSpMkLst>
        </pc:cxnChg>
        <pc:cxnChg chg="add del">
          <ac:chgData name="Newman, Viola R" userId="c185f9b5-7d61-46dc-a5cf-41bca25ac500" providerId="ADAL" clId="{F7131284-6837-4426-94D8-F5A8DEC58D8D}" dt="2024-04-14T13:12:53.071" v="9" actId="26606"/>
          <ac:cxnSpMkLst>
            <pc:docMk/>
            <pc:sldMk cId="2255224509" sldId="256"/>
            <ac:cxnSpMk id="88" creationId="{8D66FEA8-8B71-461B-95A4-855374AB4C28}"/>
          </ac:cxnSpMkLst>
        </pc:cxnChg>
        <pc:cxnChg chg="add del">
          <ac:chgData name="Newman, Viola R" userId="c185f9b5-7d61-46dc-a5cf-41bca25ac500" providerId="ADAL" clId="{F7131284-6837-4426-94D8-F5A8DEC58D8D}" dt="2024-04-14T13:12:53.071" v="9" actId="26606"/>
          <ac:cxnSpMkLst>
            <pc:docMk/>
            <pc:sldMk cId="2255224509" sldId="256"/>
            <ac:cxnSpMk id="90" creationId="{7A4B168A-A51F-4C91-A9E4-A2F203CB9DAA}"/>
          </ac:cxnSpMkLst>
        </pc:cxnChg>
        <pc:cxnChg chg="add del">
          <ac:chgData name="Newman, Viola R" userId="c185f9b5-7d61-46dc-a5cf-41bca25ac500" providerId="ADAL" clId="{F7131284-6837-4426-94D8-F5A8DEC58D8D}" dt="2024-04-14T13:12:53.071" v="9" actId="26606"/>
          <ac:cxnSpMkLst>
            <pc:docMk/>
            <pc:sldMk cId="2255224509" sldId="256"/>
            <ac:cxnSpMk id="92" creationId="{A5407E01-913B-484C-A03C-2C64028471C8}"/>
          </ac:cxnSpMkLst>
        </pc:cxnChg>
      </pc:sldChg>
      <pc:sldChg chg="new del">
        <pc:chgData name="Newman, Viola R" userId="c185f9b5-7d61-46dc-a5cf-41bca25ac500" providerId="ADAL" clId="{F7131284-6837-4426-94D8-F5A8DEC58D8D}" dt="2024-04-14T13:14:38.151" v="20" actId="47"/>
        <pc:sldMkLst>
          <pc:docMk/>
          <pc:sldMk cId="945863432" sldId="257"/>
        </pc:sldMkLst>
      </pc:sldChg>
      <pc:sldChg chg="new del">
        <pc:chgData name="Newman, Viola R" userId="c185f9b5-7d61-46dc-a5cf-41bca25ac500" providerId="ADAL" clId="{F7131284-6837-4426-94D8-F5A8DEC58D8D}" dt="2024-04-14T13:17:54.385" v="42" actId="2696"/>
        <pc:sldMkLst>
          <pc:docMk/>
          <pc:sldMk cId="1079253346" sldId="257"/>
        </pc:sldMkLst>
      </pc:sldChg>
      <pc:sldChg chg="modSp new mod">
        <pc:chgData name="Newman, Viola R" userId="c185f9b5-7d61-46dc-a5cf-41bca25ac500" providerId="ADAL" clId="{F7131284-6837-4426-94D8-F5A8DEC58D8D}" dt="2024-04-14T13:41:55.692" v="525" actId="404"/>
        <pc:sldMkLst>
          <pc:docMk/>
          <pc:sldMk cId="1892120960" sldId="257"/>
        </pc:sldMkLst>
        <pc:spChg chg="mod">
          <ac:chgData name="Newman, Viola R" userId="c185f9b5-7d61-46dc-a5cf-41bca25ac500" providerId="ADAL" clId="{F7131284-6837-4426-94D8-F5A8DEC58D8D}" dt="2024-04-14T13:41:55.692" v="525" actId="404"/>
          <ac:spMkLst>
            <pc:docMk/>
            <pc:sldMk cId="1892120960" sldId="257"/>
            <ac:spMk id="2" creationId="{F41C0372-73F5-C1CD-2D58-E837BF3B2EAF}"/>
          </ac:spMkLst>
        </pc:spChg>
        <pc:spChg chg="mod">
          <ac:chgData name="Newman, Viola R" userId="c185f9b5-7d61-46dc-a5cf-41bca25ac500" providerId="ADAL" clId="{F7131284-6837-4426-94D8-F5A8DEC58D8D}" dt="2024-04-14T13:26:15.834" v="153" actId="1076"/>
          <ac:spMkLst>
            <pc:docMk/>
            <pc:sldMk cId="1892120960" sldId="257"/>
            <ac:spMk id="3" creationId="{DD20EE2D-E992-3CFF-9E7E-EC1578924D7C}"/>
          </ac:spMkLst>
        </pc:spChg>
      </pc:sldChg>
      <pc:sldChg chg="new del">
        <pc:chgData name="Newman, Viola R" userId="c185f9b5-7d61-46dc-a5cf-41bca25ac500" providerId="ADAL" clId="{F7131284-6837-4426-94D8-F5A8DEC58D8D}" dt="2024-04-14T13:15:58.468" v="25" actId="2696"/>
        <pc:sldMkLst>
          <pc:docMk/>
          <pc:sldMk cId="3090703626" sldId="257"/>
        </pc:sldMkLst>
      </pc:sldChg>
      <pc:sldChg chg="addSp delSp modSp new mod modNotesTx">
        <pc:chgData name="Newman, Viola R" userId="c185f9b5-7d61-46dc-a5cf-41bca25ac500" providerId="ADAL" clId="{F7131284-6837-4426-94D8-F5A8DEC58D8D}" dt="2024-04-19T18:42:38.572" v="2371" actId="20577"/>
        <pc:sldMkLst>
          <pc:docMk/>
          <pc:sldMk cId="1265094278" sldId="258"/>
        </pc:sldMkLst>
        <pc:spChg chg="mod">
          <ac:chgData name="Newman, Viola R" userId="c185f9b5-7d61-46dc-a5cf-41bca25ac500" providerId="ADAL" clId="{F7131284-6837-4426-94D8-F5A8DEC58D8D}" dt="2024-04-14T13:41:51.650" v="524" actId="404"/>
          <ac:spMkLst>
            <pc:docMk/>
            <pc:sldMk cId="1265094278" sldId="258"/>
            <ac:spMk id="2" creationId="{4D718693-907C-6346-C15D-D682215C396A}"/>
          </ac:spMkLst>
        </pc:spChg>
        <pc:spChg chg="del mod">
          <ac:chgData name="Newman, Viola R" userId="c185f9b5-7d61-46dc-a5cf-41bca25ac500" providerId="ADAL" clId="{F7131284-6837-4426-94D8-F5A8DEC58D8D}" dt="2024-04-19T14:40:28.582" v="1926" actId="478"/>
          <ac:spMkLst>
            <pc:docMk/>
            <pc:sldMk cId="1265094278" sldId="258"/>
            <ac:spMk id="3" creationId="{55FE41F2-107C-44EC-0E7E-206AAE6D2EC0}"/>
          </ac:spMkLst>
        </pc:spChg>
        <pc:spChg chg="add del">
          <ac:chgData name="Newman, Viola R" userId="c185f9b5-7d61-46dc-a5cf-41bca25ac500" providerId="ADAL" clId="{F7131284-6837-4426-94D8-F5A8DEC58D8D}" dt="2024-04-19T14:39:04.033" v="1889" actId="22"/>
          <ac:spMkLst>
            <pc:docMk/>
            <pc:sldMk cId="1265094278" sldId="258"/>
            <ac:spMk id="5" creationId="{07C999A7-0AEA-A7D9-B536-62C5224E21DE}"/>
          </ac:spMkLst>
        </pc:spChg>
        <pc:spChg chg="add del mod">
          <ac:chgData name="Newman, Viola R" userId="c185f9b5-7d61-46dc-a5cf-41bca25ac500" providerId="ADAL" clId="{F7131284-6837-4426-94D8-F5A8DEC58D8D}" dt="2024-04-19T14:40:47.836" v="1930" actId="478"/>
          <ac:spMkLst>
            <pc:docMk/>
            <pc:sldMk cId="1265094278" sldId="258"/>
            <ac:spMk id="7" creationId="{2A8754E8-8CC8-D1E9-B5D1-7B741594572B}"/>
          </ac:spMkLst>
        </pc:spChg>
        <pc:spChg chg="add mod">
          <ac:chgData name="Newman, Viola R" userId="c185f9b5-7d61-46dc-a5cf-41bca25ac500" providerId="ADAL" clId="{F7131284-6837-4426-94D8-F5A8DEC58D8D}" dt="2024-04-19T14:43:06.927" v="1953" actId="403"/>
          <ac:spMkLst>
            <pc:docMk/>
            <pc:sldMk cId="1265094278" sldId="258"/>
            <ac:spMk id="9" creationId="{2B485067-2BA8-7FEB-B93A-ED7A609D9FDD}"/>
          </ac:spMkLst>
        </pc:spChg>
      </pc:sldChg>
      <pc:sldChg chg="addSp delSp modSp new mod modNotesTx">
        <pc:chgData name="Newman, Viola R" userId="c185f9b5-7d61-46dc-a5cf-41bca25ac500" providerId="ADAL" clId="{F7131284-6837-4426-94D8-F5A8DEC58D8D}" dt="2024-04-19T18:42:50.709" v="2375" actId="20577"/>
        <pc:sldMkLst>
          <pc:docMk/>
          <pc:sldMk cId="2217028859" sldId="259"/>
        </pc:sldMkLst>
        <pc:spChg chg="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2" creationId="{B31CB3DF-E66A-539D-0A7F-2ECF1BEB1316}"/>
          </ac:spMkLst>
        </pc:spChg>
        <pc:spChg chg="del mod">
          <ac:chgData name="Newman, Viola R" userId="c185f9b5-7d61-46dc-a5cf-41bca25ac500" providerId="ADAL" clId="{F7131284-6837-4426-94D8-F5A8DEC58D8D}" dt="2024-04-14T13:50:28.762" v="585" actId="478"/>
          <ac:spMkLst>
            <pc:docMk/>
            <pc:sldMk cId="2217028859" sldId="259"/>
            <ac:spMk id="3" creationId="{17C0D870-71A5-637F-0060-EB644773A6EE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4" creationId="{072015A6-0C19-6085-A668-FFB116FA7E97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5" creationId="{86E1FC40-430C-F8CE-DB13-92DBDEC88721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6" creationId="{2450860B-A7B8-BA5A-2057-B347FFAB91BB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7" creationId="{11E22606-94CB-4B7F-7380-66ECF66982E7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8" creationId="{FB219662-5412-11BB-15C9-C34B4FD4DCA1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9" creationId="{AF48DEB0-F63F-25DB-EC21-E454A93BC9F0}"/>
          </ac:spMkLst>
        </pc:spChg>
        <pc:spChg chg="add mod">
          <ac:chgData name="Newman, Viola R" userId="c185f9b5-7d61-46dc-a5cf-41bca25ac500" providerId="ADAL" clId="{F7131284-6837-4426-94D8-F5A8DEC58D8D}" dt="2024-04-14T13:51:33.297" v="590"/>
          <ac:spMkLst>
            <pc:docMk/>
            <pc:sldMk cId="2217028859" sldId="259"/>
            <ac:spMk id="10" creationId="{9190A00B-21FC-4E4B-DD29-04494197B828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13" creationId="{7893C17E-AF58-6814-F706-DFF7721B7FE2}"/>
          </ac:spMkLst>
        </pc:spChg>
        <pc:spChg chg="add mod">
          <ac:chgData name="Newman, Viola R" userId="c185f9b5-7d61-46dc-a5cf-41bca25ac500" providerId="ADAL" clId="{F7131284-6837-4426-94D8-F5A8DEC58D8D}" dt="2024-04-14T14:28:26.665" v="1037" actId="403"/>
          <ac:spMkLst>
            <pc:docMk/>
            <pc:sldMk cId="2217028859" sldId="259"/>
            <ac:spMk id="14" creationId="{8CAA4078-374A-2CF6-0CC2-EED8335FB53C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15" creationId="{803DE69A-5F4C-BE52-8A83-CCCF58D34B5C}"/>
          </ac:spMkLst>
        </pc:spChg>
        <pc:spChg chg="add del mod">
          <ac:chgData name="Newman, Viola R" userId="c185f9b5-7d61-46dc-a5cf-41bca25ac500" providerId="ADAL" clId="{F7131284-6837-4426-94D8-F5A8DEC58D8D}" dt="2024-04-14T14:01:58.186" v="758" actId="478"/>
          <ac:spMkLst>
            <pc:docMk/>
            <pc:sldMk cId="2217028859" sldId="259"/>
            <ac:spMk id="16" creationId="{C4A504D4-52D7-2A46-B39A-F0259DC770C7}"/>
          </ac:spMkLst>
        </pc:spChg>
        <pc:spChg chg="add mod">
          <ac:chgData name="Newman, Viola R" userId="c185f9b5-7d61-46dc-a5cf-41bca25ac500" providerId="ADAL" clId="{F7131284-6837-4426-94D8-F5A8DEC58D8D}" dt="2024-04-14T14:28:42.729" v="1040" actId="404"/>
          <ac:spMkLst>
            <pc:docMk/>
            <pc:sldMk cId="2217028859" sldId="259"/>
            <ac:spMk id="17" creationId="{18B84D0A-5511-74CC-0952-C31F4E2B0F9F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18" creationId="{749152A8-1EA8-0D84-6733-CEA88C54DB59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19" creationId="{A6120878-DD91-49BF-10C8-24A478A01757}"/>
          </ac:spMkLst>
        </pc:spChg>
        <pc:spChg chg="add mod">
          <ac:chgData name="Newman, Viola R" userId="c185f9b5-7d61-46dc-a5cf-41bca25ac500" providerId="ADAL" clId="{F7131284-6837-4426-94D8-F5A8DEC58D8D}" dt="2024-04-14T14:32:07.740" v="1097" actId="1076"/>
          <ac:spMkLst>
            <pc:docMk/>
            <pc:sldMk cId="2217028859" sldId="259"/>
            <ac:spMk id="20" creationId="{8D7FE48F-2436-2B09-9CBD-13F3633B5724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1" creationId="{DBC281B0-F2F9-3F3F-50D0-C6BF64586031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2" creationId="{974052DC-8BE7-A568-CC42-FF1734981009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3" creationId="{3BE0EAF8-FE75-34FB-57CD-3AD075C4832E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4" creationId="{603ED8F6-1C4E-E242-9A6D-003907359CDC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5" creationId="{F199B1E2-B9EB-4A53-D9EA-CA7A83CC516E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6" creationId="{29CAEDEE-9C59-9EC3-A6D3-1D3D520B3379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7" creationId="{3DAE6B17-73E3-8F95-0EF7-9C7478D41A5B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8" creationId="{2405E577-194F-C58E-6A33-2208E571BFFC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29" creationId="{D68F2217-7056-9B13-CA6A-9D30C101E5A8}"/>
          </ac:spMkLst>
        </pc:spChg>
        <pc:spChg chg="add mod">
          <ac:chgData name="Newman, Viola R" userId="c185f9b5-7d61-46dc-a5cf-41bca25ac500" providerId="ADAL" clId="{F7131284-6837-4426-94D8-F5A8DEC58D8D}" dt="2024-04-14T14:31:47.902" v="1096" actId="1076"/>
          <ac:spMkLst>
            <pc:docMk/>
            <pc:sldMk cId="2217028859" sldId="259"/>
            <ac:spMk id="30" creationId="{F499921C-4224-8CFA-3338-CFBF5ADF937B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31" creationId="{D9FF5D69-B985-97F3-D29F-34DCDC658BA7}"/>
          </ac:spMkLst>
        </pc:spChg>
        <pc:spChg chg="add mod">
          <ac:chgData name="Newman, Viola R" userId="c185f9b5-7d61-46dc-a5cf-41bca25ac500" providerId="ADAL" clId="{F7131284-6837-4426-94D8-F5A8DEC58D8D}" dt="2024-04-14T14:30:40.461" v="1086" actId="20577"/>
          <ac:spMkLst>
            <pc:docMk/>
            <pc:sldMk cId="2217028859" sldId="259"/>
            <ac:spMk id="32" creationId="{7E3785FD-C9C9-98CF-B8A2-3FD836B5CA84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33" creationId="{348386FD-F6B4-F3C6-D922-225B589740A4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34" creationId="{26A8A59D-9C71-EFC1-3DB9-151502195F12}"/>
          </ac:spMkLst>
        </pc:spChg>
        <pc:spChg chg="add mod">
          <ac:chgData name="Newman, Viola R" userId="c185f9b5-7d61-46dc-a5cf-41bca25ac500" providerId="ADAL" clId="{F7131284-6837-4426-94D8-F5A8DEC58D8D}" dt="2024-04-14T14:17:08.872" v="907"/>
          <ac:spMkLst>
            <pc:docMk/>
            <pc:sldMk cId="2217028859" sldId="259"/>
            <ac:spMk id="35" creationId="{4AC988B4-9C10-4BAC-7E71-D909BBF1A9AC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36" creationId="{4760CFBD-D925-6125-A196-99B124C8B9D2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37" creationId="{2C178136-2B4E-2EC0-E832-C24F01E4CF2E}"/>
          </ac:spMkLst>
        </pc:spChg>
        <pc:spChg chg="add del">
          <ac:chgData name="Newman, Viola R" userId="c185f9b5-7d61-46dc-a5cf-41bca25ac500" providerId="ADAL" clId="{F7131284-6837-4426-94D8-F5A8DEC58D8D}" dt="2024-04-14T14:18:45.740" v="921" actId="478"/>
          <ac:spMkLst>
            <pc:docMk/>
            <pc:sldMk cId="2217028859" sldId="259"/>
            <ac:spMk id="40" creationId="{1F0E4F7D-26F7-193C-1376-8FDDAB48F3A5}"/>
          </ac:spMkLst>
        </pc:spChg>
        <pc:spChg chg="add mod">
          <ac:chgData name="Newman, Viola R" userId="c185f9b5-7d61-46dc-a5cf-41bca25ac500" providerId="ADAL" clId="{F7131284-6837-4426-94D8-F5A8DEC58D8D}" dt="2024-04-14T14:28:16.620" v="1034" actId="403"/>
          <ac:spMkLst>
            <pc:docMk/>
            <pc:sldMk cId="2217028859" sldId="259"/>
            <ac:spMk id="53" creationId="{514B4307-0063-313F-25CE-888D5A3BCB8B}"/>
          </ac:spMkLst>
        </pc:spChg>
        <pc:spChg chg="add mod">
          <ac:chgData name="Newman, Viola R" userId="c185f9b5-7d61-46dc-a5cf-41bca25ac500" providerId="ADAL" clId="{F7131284-6837-4426-94D8-F5A8DEC58D8D}" dt="2024-04-14T14:32:20.841" v="1098" actId="1076"/>
          <ac:spMkLst>
            <pc:docMk/>
            <pc:sldMk cId="2217028859" sldId="259"/>
            <ac:spMk id="54" creationId="{4F17D75E-1786-F16D-2E6A-611767C8265C}"/>
          </ac:spMkLst>
        </pc:spChg>
        <pc:spChg chg="add mod">
          <ac:chgData name="Newman, Viola R" userId="c185f9b5-7d61-46dc-a5cf-41bca25ac500" providerId="ADAL" clId="{F7131284-6837-4426-94D8-F5A8DEC58D8D}" dt="2024-04-14T14:28:18.682" v="1035" actId="403"/>
          <ac:spMkLst>
            <pc:docMk/>
            <pc:sldMk cId="2217028859" sldId="259"/>
            <ac:spMk id="56" creationId="{B38B6132-1A2B-3445-9AE0-13E80DDCFC89}"/>
          </ac:spMkLst>
        </pc:spChg>
        <pc:spChg chg="add mod">
          <ac:chgData name="Newman, Viola R" userId="c185f9b5-7d61-46dc-a5cf-41bca25ac500" providerId="ADAL" clId="{F7131284-6837-4426-94D8-F5A8DEC58D8D}" dt="2024-04-14T14:29:14.036" v="1062" actId="1076"/>
          <ac:spMkLst>
            <pc:docMk/>
            <pc:sldMk cId="2217028859" sldId="259"/>
            <ac:spMk id="57" creationId="{70F71DED-97EA-F77C-8125-55BBBF06A9FC}"/>
          </ac:spMkLst>
        </pc:spChg>
        <pc:spChg chg="add mod">
          <ac:chgData name="Newman, Viola R" userId="c185f9b5-7d61-46dc-a5cf-41bca25ac500" providerId="ADAL" clId="{F7131284-6837-4426-94D8-F5A8DEC58D8D}" dt="2024-04-14T14:31:08.327" v="1095" actId="1076"/>
          <ac:spMkLst>
            <pc:docMk/>
            <pc:sldMk cId="2217028859" sldId="259"/>
            <ac:spMk id="58" creationId="{1AFA2BF1-C822-95DC-39FB-D623956FDF90}"/>
          </ac:spMkLst>
        </pc:spChg>
        <pc:picChg chg="add del mod">
          <ac:chgData name="Newman, Viola R" userId="c185f9b5-7d61-46dc-a5cf-41bca25ac500" providerId="ADAL" clId="{F7131284-6837-4426-94D8-F5A8DEC58D8D}" dt="2024-04-14T14:01:47.545" v="755" actId="478"/>
          <ac:picMkLst>
            <pc:docMk/>
            <pc:sldMk cId="2217028859" sldId="259"/>
            <ac:picMk id="12" creationId="{E05BEBAB-4A74-7D83-D56E-C119440F4D49}"/>
          </ac:picMkLst>
        </pc:picChg>
        <pc:picChg chg="add mod">
          <ac:chgData name="Newman, Viola R" userId="c185f9b5-7d61-46dc-a5cf-41bca25ac500" providerId="ADAL" clId="{F7131284-6837-4426-94D8-F5A8DEC58D8D}" dt="2024-04-14T14:28:16.620" v="1034" actId="403"/>
          <ac:picMkLst>
            <pc:docMk/>
            <pc:sldMk cId="2217028859" sldId="259"/>
            <ac:picMk id="55" creationId="{1E5AD018-C785-564E-0A63-2A67ABE7432D}"/>
          </ac:picMkLst>
        </pc:picChg>
        <pc:picChg chg="add">
          <ac:chgData name="Newman, Viola R" userId="c185f9b5-7d61-46dc-a5cf-41bca25ac500" providerId="ADAL" clId="{F7131284-6837-4426-94D8-F5A8DEC58D8D}" dt="2024-04-14T13:50:23.405" v="584"/>
          <ac:picMkLst>
            <pc:docMk/>
            <pc:sldMk cId="2217028859" sldId="259"/>
            <ac:picMk id="1026" creationId="{E4A8FF08-39BB-3548-8FC5-0C1E04819018}"/>
          </ac:picMkLst>
        </pc:picChg>
        <pc:picChg chg="add">
          <ac:chgData name="Newman, Viola R" userId="c185f9b5-7d61-46dc-a5cf-41bca25ac500" providerId="ADAL" clId="{F7131284-6837-4426-94D8-F5A8DEC58D8D}" dt="2024-04-14T13:50:23.405" v="584"/>
          <ac:picMkLst>
            <pc:docMk/>
            <pc:sldMk cId="2217028859" sldId="259"/>
            <ac:picMk id="1027" creationId="{D92FAD25-9437-8738-F976-B6B7FCA787A7}"/>
          </ac:picMkLst>
        </pc:picChg>
        <pc:picChg chg="add del mod">
          <ac:chgData name="Newman, Viola R" userId="c185f9b5-7d61-46dc-a5cf-41bca25ac500" providerId="ADAL" clId="{F7131284-6837-4426-94D8-F5A8DEC58D8D}" dt="2024-04-14T13:50:36.132" v="588" actId="478"/>
          <ac:picMkLst>
            <pc:docMk/>
            <pc:sldMk cId="2217028859" sldId="259"/>
            <ac:picMk id="1029" creationId="{42E175AD-BFA4-3CAA-8DA4-AF5ED81129CE}"/>
          </ac:picMkLst>
        </pc:picChg>
        <pc:picChg chg="add del mod">
          <ac:chgData name="Newman, Viola R" userId="c185f9b5-7d61-46dc-a5cf-41bca25ac500" providerId="ADAL" clId="{F7131284-6837-4426-94D8-F5A8DEC58D8D}" dt="2024-04-14T13:50:36.132" v="588" actId="478"/>
          <ac:picMkLst>
            <pc:docMk/>
            <pc:sldMk cId="2217028859" sldId="259"/>
            <ac:picMk id="1030" creationId="{9D2098EB-B5FC-FF71-6AC5-F04830CD1882}"/>
          </ac:picMkLst>
        </pc:picChg>
        <pc:picChg chg="add del mod">
          <ac:chgData name="Newman, Viola R" userId="c185f9b5-7d61-46dc-a5cf-41bca25ac500" providerId="ADAL" clId="{F7131284-6837-4426-94D8-F5A8DEC58D8D}" dt="2024-04-14T14:22:03.666" v="953" actId="478"/>
          <ac:picMkLst>
            <pc:docMk/>
            <pc:sldMk cId="2217028859" sldId="259"/>
            <ac:picMk id="1032" creationId="{7EF6E8F4-B37B-9A33-CD6E-113CFB9E27C4}"/>
          </ac:picMkLst>
        </pc:picChg>
        <pc:picChg chg="add mod">
          <ac:chgData name="Newman, Viola R" userId="c185f9b5-7d61-46dc-a5cf-41bca25ac500" providerId="ADAL" clId="{F7131284-6837-4426-94D8-F5A8DEC58D8D}" dt="2024-04-14T14:23:41.492" v="971" actId="1076"/>
          <ac:picMkLst>
            <pc:docMk/>
            <pc:sldMk cId="2217028859" sldId="259"/>
            <ac:picMk id="1034" creationId="{E9EF8ACF-BBBF-34F9-A844-8E5DD196A278}"/>
          </ac:picMkLst>
        </pc:picChg>
        <pc:picChg chg="add mod">
          <ac:chgData name="Newman, Viola R" userId="c185f9b5-7d61-46dc-a5cf-41bca25ac500" providerId="ADAL" clId="{F7131284-6837-4426-94D8-F5A8DEC58D8D}" dt="2024-04-14T14:28:16.620" v="1034" actId="403"/>
          <ac:picMkLst>
            <pc:docMk/>
            <pc:sldMk cId="2217028859" sldId="259"/>
            <ac:picMk id="1036" creationId="{9EE75A73-BF7A-325B-E4B8-81DD2FA18C8F}"/>
          </ac:picMkLst>
        </pc:picChg>
        <pc:cxnChg chg="add del">
          <ac:chgData name="Newman, Viola R" userId="c185f9b5-7d61-46dc-a5cf-41bca25ac500" providerId="ADAL" clId="{F7131284-6837-4426-94D8-F5A8DEC58D8D}" dt="2024-04-14T14:18:21.353" v="919" actId="478"/>
          <ac:cxnSpMkLst>
            <pc:docMk/>
            <pc:sldMk cId="2217028859" sldId="259"/>
            <ac:cxnSpMk id="39" creationId="{E4985B87-E47E-B105-E81F-623D7432E717}"/>
          </ac:cxnSpMkLst>
        </pc:cxnChg>
        <pc:cxnChg chg="add del mod">
          <ac:chgData name="Newman, Viola R" userId="c185f9b5-7d61-46dc-a5cf-41bca25ac500" providerId="ADAL" clId="{F7131284-6837-4426-94D8-F5A8DEC58D8D}" dt="2024-04-14T14:22:27.265" v="957" actId="478"/>
          <ac:cxnSpMkLst>
            <pc:docMk/>
            <pc:sldMk cId="2217028859" sldId="259"/>
            <ac:cxnSpMk id="42" creationId="{8E5EA320-C9D7-291C-4163-9DCCC8907082}"/>
          </ac:cxnSpMkLst>
        </pc:cxnChg>
        <pc:cxnChg chg="add del mod">
          <ac:chgData name="Newman, Viola R" userId="c185f9b5-7d61-46dc-a5cf-41bca25ac500" providerId="ADAL" clId="{F7131284-6837-4426-94D8-F5A8DEC58D8D}" dt="2024-04-14T14:20:32.821" v="940" actId="478"/>
          <ac:cxnSpMkLst>
            <pc:docMk/>
            <pc:sldMk cId="2217028859" sldId="259"/>
            <ac:cxnSpMk id="44" creationId="{03918785-10AD-C9FC-EF81-03B05E912159}"/>
          </ac:cxnSpMkLst>
        </pc:cxnChg>
        <pc:cxnChg chg="add del mod">
          <ac:chgData name="Newman, Viola R" userId="c185f9b5-7d61-46dc-a5cf-41bca25ac500" providerId="ADAL" clId="{F7131284-6837-4426-94D8-F5A8DEC58D8D}" dt="2024-04-14T14:20:50.743" v="942" actId="478"/>
          <ac:cxnSpMkLst>
            <pc:docMk/>
            <pc:sldMk cId="2217028859" sldId="259"/>
            <ac:cxnSpMk id="48" creationId="{EB694647-03B4-6BB3-032C-1C990FEAB7C0}"/>
          </ac:cxnSpMkLst>
        </pc:cxnChg>
        <pc:cxnChg chg="add del mod">
          <ac:chgData name="Newman, Viola R" userId="c185f9b5-7d61-46dc-a5cf-41bca25ac500" providerId="ADAL" clId="{F7131284-6837-4426-94D8-F5A8DEC58D8D}" dt="2024-04-14T14:22:28.632" v="958" actId="478"/>
          <ac:cxnSpMkLst>
            <pc:docMk/>
            <pc:sldMk cId="2217028859" sldId="259"/>
            <ac:cxnSpMk id="49" creationId="{521689FA-4D8B-88C7-EED2-818AA636D261}"/>
          </ac:cxnSpMkLst>
        </pc:cxnChg>
      </pc:sldChg>
      <pc:sldChg chg="addSp delSp modSp add mod modNotesTx">
        <pc:chgData name="Newman, Viola R" userId="c185f9b5-7d61-46dc-a5cf-41bca25ac500" providerId="ADAL" clId="{F7131284-6837-4426-94D8-F5A8DEC58D8D}" dt="2024-04-14T15:41:54.710" v="1695" actId="20577"/>
        <pc:sldMkLst>
          <pc:docMk/>
          <pc:sldMk cId="2548207890" sldId="260"/>
        </pc:sldMkLst>
        <pc:spChg chg="mod">
          <ac:chgData name="Newman, Viola R" userId="c185f9b5-7d61-46dc-a5cf-41bca25ac500" providerId="ADAL" clId="{F7131284-6837-4426-94D8-F5A8DEC58D8D}" dt="2024-04-14T13:42:03.298" v="528" actId="403"/>
          <ac:spMkLst>
            <pc:docMk/>
            <pc:sldMk cId="2548207890" sldId="260"/>
            <ac:spMk id="2" creationId="{B31CB3DF-E66A-539D-0A7F-2ECF1BEB1316}"/>
          </ac:spMkLst>
        </pc:spChg>
        <pc:spChg chg="del mod">
          <ac:chgData name="Newman, Viola R" userId="c185f9b5-7d61-46dc-a5cf-41bca25ac500" providerId="ADAL" clId="{F7131284-6837-4426-94D8-F5A8DEC58D8D}" dt="2024-04-14T13:53:33.695" v="594" actId="478"/>
          <ac:spMkLst>
            <pc:docMk/>
            <pc:sldMk cId="2548207890" sldId="260"/>
            <ac:spMk id="3" creationId="{17C0D870-71A5-637F-0060-EB644773A6EE}"/>
          </ac:spMkLst>
        </pc:spChg>
        <pc:spChg chg="add del mod">
          <ac:chgData name="Newman, Viola R" userId="c185f9b5-7d61-46dc-a5cf-41bca25ac500" providerId="ADAL" clId="{F7131284-6837-4426-94D8-F5A8DEC58D8D}" dt="2024-04-14T13:53:40.039" v="596" actId="478"/>
          <ac:spMkLst>
            <pc:docMk/>
            <pc:sldMk cId="2548207890" sldId="260"/>
            <ac:spMk id="5" creationId="{FABE2503-1152-9D2C-4376-D262032D7000}"/>
          </ac:spMkLst>
        </pc:spChg>
        <pc:spChg chg="add mod">
          <ac:chgData name="Newman, Viola R" userId="c185f9b5-7d61-46dc-a5cf-41bca25ac500" providerId="ADAL" clId="{F7131284-6837-4426-94D8-F5A8DEC58D8D}" dt="2024-04-14T14:35:24.822" v="1116" actId="20577"/>
          <ac:spMkLst>
            <pc:docMk/>
            <pc:sldMk cId="2548207890" sldId="260"/>
            <ac:spMk id="8" creationId="{327D2916-90E6-D71C-3783-9247C6960465}"/>
          </ac:spMkLst>
        </pc:spChg>
        <pc:spChg chg="add del mod">
          <ac:chgData name="Newman, Viola R" userId="c185f9b5-7d61-46dc-a5cf-41bca25ac500" providerId="ADAL" clId="{F7131284-6837-4426-94D8-F5A8DEC58D8D}" dt="2024-04-14T14:35:29.407" v="1118" actId="478"/>
          <ac:spMkLst>
            <pc:docMk/>
            <pc:sldMk cId="2548207890" sldId="260"/>
            <ac:spMk id="9" creationId="{B5B965B3-E264-9E6F-3C78-0AFF80591AAC}"/>
          </ac:spMkLst>
        </pc:spChg>
        <pc:spChg chg="add mod">
          <ac:chgData name="Newman, Viola R" userId="c185f9b5-7d61-46dc-a5cf-41bca25ac500" providerId="ADAL" clId="{F7131284-6837-4426-94D8-F5A8DEC58D8D}" dt="2024-04-14T14:37:24.672" v="1235" actId="14100"/>
          <ac:spMkLst>
            <pc:docMk/>
            <pc:sldMk cId="2548207890" sldId="260"/>
            <ac:spMk id="10" creationId="{1DD8421F-0EDE-3197-D9CC-EFBF8532844F}"/>
          </ac:spMkLst>
        </pc:spChg>
        <pc:spChg chg="add mod">
          <ac:chgData name="Newman, Viola R" userId="c185f9b5-7d61-46dc-a5cf-41bca25ac500" providerId="ADAL" clId="{F7131284-6837-4426-94D8-F5A8DEC58D8D}" dt="2024-04-14T14:37:46.138" v="1240" actId="14100"/>
          <ac:spMkLst>
            <pc:docMk/>
            <pc:sldMk cId="2548207890" sldId="260"/>
            <ac:spMk id="11" creationId="{2B25BD9F-3AC1-DAAB-872A-20F0F9B25964}"/>
          </ac:spMkLst>
        </pc:spChg>
        <pc:spChg chg="add mod">
          <ac:chgData name="Newman, Viola R" userId="c185f9b5-7d61-46dc-a5cf-41bca25ac500" providerId="ADAL" clId="{F7131284-6837-4426-94D8-F5A8DEC58D8D}" dt="2024-04-14T14:38:02.606" v="1244" actId="14100"/>
          <ac:spMkLst>
            <pc:docMk/>
            <pc:sldMk cId="2548207890" sldId="260"/>
            <ac:spMk id="12" creationId="{7A03B1DB-F810-7CAB-3203-983722B0CDCE}"/>
          </ac:spMkLst>
        </pc:spChg>
        <pc:spChg chg="add mod">
          <ac:chgData name="Newman, Viola R" userId="c185f9b5-7d61-46dc-a5cf-41bca25ac500" providerId="ADAL" clId="{F7131284-6837-4426-94D8-F5A8DEC58D8D}" dt="2024-04-14T14:38:30.162" v="1249" actId="1076"/>
          <ac:spMkLst>
            <pc:docMk/>
            <pc:sldMk cId="2548207890" sldId="260"/>
            <ac:spMk id="13" creationId="{07BE060D-D8C6-F765-D8A1-E04A932AD892}"/>
          </ac:spMkLst>
        </pc:spChg>
        <pc:spChg chg="add mod">
          <ac:chgData name="Newman, Viola R" userId="c185f9b5-7d61-46dc-a5cf-41bca25ac500" providerId="ADAL" clId="{F7131284-6837-4426-94D8-F5A8DEC58D8D}" dt="2024-04-14T14:39:10.188" v="1253" actId="14100"/>
          <ac:spMkLst>
            <pc:docMk/>
            <pc:sldMk cId="2548207890" sldId="260"/>
            <ac:spMk id="14" creationId="{0E66BE48-CDEF-7CEA-094F-18DCA3C09488}"/>
          </ac:spMkLst>
        </pc:spChg>
        <pc:spChg chg="add mod">
          <ac:chgData name="Newman, Viola R" userId="c185f9b5-7d61-46dc-a5cf-41bca25ac500" providerId="ADAL" clId="{F7131284-6837-4426-94D8-F5A8DEC58D8D}" dt="2024-04-14T15:00:34.033" v="1397" actId="255"/>
          <ac:spMkLst>
            <pc:docMk/>
            <pc:sldMk cId="2548207890" sldId="260"/>
            <ac:spMk id="15" creationId="{92671782-CC9D-28D3-B02A-A1D893BEF776}"/>
          </ac:spMkLst>
        </pc:spChg>
        <pc:spChg chg="add mod">
          <ac:chgData name="Newman, Viola R" userId="c185f9b5-7d61-46dc-a5cf-41bca25ac500" providerId="ADAL" clId="{F7131284-6837-4426-94D8-F5A8DEC58D8D}" dt="2024-04-14T14:40:26.288" v="1265" actId="14100"/>
          <ac:spMkLst>
            <pc:docMk/>
            <pc:sldMk cId="2548207890" sldId="260"/>
            <ac:spMk id="16" creationId="{4E71E062-75F1-6EC5-AD24-27E403B75940}"/>
          </ac:spMkLst>
        </pc:spChg>
        <pc:spChg chg="add mod">
          <ac:chgData name="Newman, Viola R" userId="c185f9b5-7d61-46dc-a5cf-41bca25ac500" providerId="ADAL" clId="{F7131284-6837-4426-94D8-F5A8DEC58D8D}" dt="2024-04-14T14:40:53.727" v="1268" actId="14100"/>
          <ac:spMkLst>
            <pc:docMk/>
            <pc:sldMk cId="2548207890" sldId="260"/>
            <ac:spMk id="17" creationId="{02AE548E-57F4-4F3C-923C-8138C568ACF3}"/>
          </ac:spMkLst>
        </pc:spChg>
        <pc:picChg chg="add del mod">
          <ac:chgData name="Newman, Viola R" userId="c185f9b5-7d61-46dc-a5cf-41bca25ac500" providerId="ADAL" clId="{F7131284-6837-4426-94D8-F5A8DEC58D8D}" dt="2024-04-14T14:57:50.419" v="1380" actId="478"/>
          <ac:picMkLst>
            <pc:docMk/>
            <pc:sldMk cId="2548207890" sldId="260"/>
            <ac:picMk id="7" creationId="{03113180-1A9E-2983-0954-9E8EDD147E62}"/>
          </ac:picMkLst>
        </pc:picChg>
        <pc:cxnChg chg="add mod">
          <ac:chgData name="Newman, Viola R" userId="c185f9b5-7d61-46dc-a5cf-41bca25ac500" providerId="ADAL" clId="{F7131284-6837-4426-94D8-F5A8DEC58D8D}" dt="2024-04-14T14:43:02.209" v="1271" actId="1582"/>
          <ac:cxnSpMkLst>
            <pc:docMk/>
            <pc:sldMk cId="2548207890" sldId="260"/>
            <ac:cxnSpMk id="19" creationId="{F1CBA2BE-263C-87BE-A51B-55A9A9D1608B}"/>
          </ac:cxnSpMkLst>
        </pc:cxnChg>
        <pc:cxnChg chg="add del mod">
          <ac:chgData name="Newman, Viola R" userId="c185f9b5-7d61-46dc-a5cf-41bca25ac500" providerId="ADAL" clId="{F7131284-6837-4426-94D8-F5A8DEC58D8D}" dt="2024-04-14T14:44:08.645" v="1273" actId="11529"/>
          <ac:cxnSpMkLst>
            <pc:docMk/>
            <pc:sldMk cId="2548207890" sldId="260"/>
            <ac:cxnSpMk id="21" creationId="{839C6059-7621-99AD-4F0B-A61D70591D74}"/>
          </ac:cxnSpMkLst>
        </pc:cxnChg>
        <pc:cxnChg chg="add mod">
          <ac:chgData name="Newman, Viola R" userId="c185f9b5-7d61-46dc-a5cf-41bca25ac500" providerId="ADAL" clId="{F7131284-6837-4426-94D8-F5A8DEC58D8D}" dt="2024-04-14T14:44:27.236" v="1276" actId="1582"/>
          <ac:cxnSpMkLst>
            <pc:docMk/>
            <pc:sldMk cId="2548207890" sldId="260"/>
            <ac:cxnSpMk id="23" creationId="{606E3F94-1571-D827-FF31-008FEF57D916}"/>
          </ac:cxnSpMkLst>
        </pc:cxnChg>
        <pc:cxnChg chg="add del mod">
          <ac:chgData name="Newman, Viola R" userId="c185f9b5-7d61-46dc-a5cf-41bca25ac500" providerId="ADAL" clId="{F7131284-6837-4426-94D8-F5A8DEC58D8D}" dt="2024-04-14T14:44:43.899" v="1278" actId="11529"/>
          <ac:cxnSpMkLst>
            <pc:docMk/>
            <pc:sldMk cId="2548207890" sldId="260"/>
            <ac:cxnSpMk id="25" creationId="{5C9B64B4-F4AB-D1F1-FD61-0274E8025683}"/>
          </ac:cxnSpMkLst>
        </pc:cxnChg>
        <pc:cxnChg chg="add mod">
          <ac:chgData name="Newman, Viola R" userId="c185f9b5-7d61-46dc-a5cf-41bca25ac500" providerId="ADAL" clId="{F7131284-6837-4426-94D8-F5A8DEC58D8D}" dt="2024-04-14T14:45:19.918" v="1286" actId="14100"/>
          <ac:cxnSpMkLst>
            <pc:docMk/>
            <pc:sldMk cId="2548207890" sldId="260"/>
            <ac:cxnSpMk id="27" creationId="{2C2F7104-FA38-D130-EB99-AF277DCC7620}"/>
          </ac:cxnSpMkLst>
        </pc:cxnChg>
        <pc:cxnChg chg="add mod">
          <ac:chgData name="Newman, Viola R" userId="c185f9b5-7d61-46dc-a5cf-41bca25ac500" providerId="ADAL" clId="{F7131284-6837-4426-94D8-F5A8DEC58D8D}" dt="2024-04-14T14:46:16.100" v="1289" actId="1582"/>
          <ac:cxnSpMkLst>
            <pc:docMk/>
            <pc:sldMk cId="2548207890" sldId="260"/>
            <ac:cxnSpMk id="31" creationId="{2DC5769B-A065-981E-5916-F2925AE1A210}"/>
          </ac:cxnSpMkLst>
        </pc:cxnChg>
        <pc:cxnChg chg="add mod">
          <ac:chgData name="Newman, Viola R" userId="c185f9b5-7d61-46dc-a5cf-41bca25ac500" providerId="ADAL" clId="{F7131284-6837-4426-94D8-F5A8DEC58D8D}" dt="2024-04-14T14:46:36.345" v="1292" actId="1582"/>
          <ac:cxnSpMkLst>
            <pc:docMk/>
            <pc:sldMk cId="2548207890" sldId="260"/>
            <ac:cxnSpMk id="33" creationId="{9D6F8EA8-9763-58AF-A479-C3757B52F844}"/>
          </ac:cxnSpMkLst>
        </pc:cxnChg>
        <pc:cxnChg chg="add del mod">
          <ac:chgData name="Newman, Viola R" userId="c185f9b5-7d61-46dc-a5cf-41bca25ac500" providerId="ADAL" clId="{F7131284-6837-4426-94D8-F5A8DEC58D8D}" dt="2024-04-14T14:47:13.913" v="1295" actId="478"/>
          <ac:cxnSpMkLst>
            <pc:docMk/>
            <pc:sldMk cId="2548207890" sldId="260"/>
            <ac:cxnSpMk id="35" creationId="{48F3CCB0-6775-4446-A2AB-A665E274B579}"/>
          </ac:cxnSpMkLst>
        </pc:cxnChg>
        <pc:cxnChg chg="add del mod">
          <ac:chgData name="Newman, Viola R" userId="c185f9b5-7d61-46dc-a5cf-41bca25ac500" providerId="ADAL" clId="{F7131284-6837-4426-94D8-F5A8DEC58D8D}" dt="2024-04-14T14:49:25.755" v="1317" actId="478"/>
          <ac:cxnSpMkLst>
            <pc:docMk/>
            <pc:sldMk cId="2548207890" sldId="260"/>
            <ac:cxnSpMk id="38" creationId="{BD89BF2D-5250-C326-6068-37CADEB09109}"/>
          </ac:cxnSpMkLst>
        </pc:cxnChg>
        <pc:cxnChg chg="add mod">
          <ac:chgData name="Newman, Viola R" userId="c185f9b5-7d61-46dc-a5cf-41bca25ac500" providerId="ADAL" clId="{F7131284-6837-4426-94D8-F5A8DEC58D8D}" dt="2024-04-14T14:50:18.347" v="1325" actId="14100"/>
          <ac:cxnSpMkLst>
            <pc:docMk/>
            <pc:sldMk cId="2548207890" sldId="260"/>
            <ac:cxnSpMk id="53" creationId="{3A9CF244-8FAD-609D-E585-F44B74EDDDB2}"/>
          </ac:cxnSpMkLst>
        </pc:cxnChg>
        <pc:cxnChg chg="add del mod">
          <ac:chgData name="Newman, Viola R" userId="c185f9b5-7d61-46dc-a5cf-41bca25ac500" providerId="ADAL" clId="{F7131284-6837-4426-94D8-F5A8DEC58D8D}" dt="2024-04-14T14:50:07.379" v="1323" actId="478"/>
          <ac:cxnSpMkLst>
            <pc:docMk/>
            <pc:sldMk cId="2548207890" sldId="260"/>
            <ac:cxnSpMk id="55" creationId="{106271B0-CCB0-17F6-1544-D50ED98FFDA1}"/>
          </ac:cxnSpMkLst>
        </pc:cxnChg>
        <pc:cxnChg chg="add mod">
          <ac:chgData name="Newman, Viola R" userId="c185f9b5-7d61-46dc-a5cf-41bca25ac500" providerId="ADAL" clId="{F7131284-6837-4426-94D8-F5A8DEC58D8D}" dt="2024-04-14T14:50:40.775" v="1329" actId="14100"/>
          <ac:cxnSpMkLst>
            <pc:docMk/>
            <pc:sldMk cId="2548207890" sldId="260"/>
            <ac:cxnSpMk id="60" creationId="{7FE9E520-5996-B2D4-85AE-A622E908CBC2}"/>
          </ac:cxnSpMkLst>
        </pc:cxnChg>
        <pc:cxnChg chg="add mod">
          <ac:chgData name="Newman, Viola R" userId="c185f9b5-7d61-46dc-a5cf-41bca25ac500" providerId="ADAL" clId="{F7131284-6837-4426-94D8-F5A8DEC58D8D}" dt="2024-04-14T14:52:38.033" v="1340" actId="14100"/>
          <ac:cxnSpMkLst>
            <pc:docMk/>
            <pc:sldMk cId="2548207890" sldId="260"/>
            <ac:cxnSpMk id="63" creationId="{0941EA73-E7F3-E835-B14C-A76092B0E5FC}"/>
          </ac:cxnSpMkLst>
        </pc:cxnChg>
        <pc:cxnChg chg="add mod">
          <ac:chgData name="Newman, Viola R" userId="c185f9b5-7d61-46dc-a5cf-41bca25ac500" providerId="ADAL" clId="{F7131284-6837-4426-94D8-F5A8DEC58D8D}" dt="2024-04-14T14:52:21.726" v="1338" actId="14100"/>
          <ac:cxnSpMkLst>
            <pc:docMk/>
            <pc:sldMk cId="2548207890" sldId="260"/>
            <ac:cxnSpMk id="65" creationId="{C1EAADCA-AE67-E570-D2DD-03FED069A8CB}"/>
          </ac:cxnSpMkLst>
        </pc:cxnChg>
        <pc:cxnChg chg="add mod">
          <ac:chgData name="Newman, Viola R" userId="c185f9b5-7d61-46dc-a5cf-41bca25ac500" providerId="ADAL" clId="{F7131284-6837-4426-94D8-F5A8DEC58D8D}" dt="2024-04-14T14:53:19.442" v="1343" actId="1582"/>
          <ac:cxnSpMkLst>
            <pc:docMk/>
            <pc:sldMk cId="2548207890" sldId="260"/>
            <ac:cxnSpMk id="70" creationId="{762F7FF5-E242-7A18-618F-A110C66010FD}"/>
          </ac:cxnSpMkLst>
        </pc:cxnChg>
        <pc:cxnChg chg="add mod">
          <ac:chgData name="Newman, Viola R" userId="c185f9b5-7d61-46dc-a5cf-41bca25ac500" providerId="ADAL" clId="{F7131284-6837-4426-94D8-F5A8DEC58D8D}" dt="2024-04-14T14:54:01.537" v="1348" actId="14100"/>
          <ac:cxnSpMkLst>
            <pc:docMk/>
            <pc:sldMk cId="2548207890" sldId="260"/>
            <ac:cxnSpMk id="72" creationId="{B12F5EA3-C6A2-7FD2-6947-83F45F842786}"/>
          </ac:cxnSpMkLst>
        </pc:cxnChg>
        <pc:cxnChg chg="add del mod">
          <ac:chgData name="Newman, Viola R" userId="c185f9b5-7d61-46dc-a5cf-41bca25ac500" providerId="ADAL" clId="{F7131284-6837-4426-94D8-F5A8DEC58D8D}" dt="2024-04-14T14:54:48.050" v="1353" actId="478"/>
          <ac:cxnSpMkLst>
            <pc:docMk/>
            <pc:sldMk cId="2548207890" sldId="260"/>
            <ac:cxnSpMk id="76" creationId="{9B1E8305-51FB-F606-4211-7F67D5D3F7E2}"/>
          </ac:cxnSpMkLst>
        </pc:cxnChg>
        <pc:cxnChg chg="add del">
          <ac:chgData name="Newman, Viola R" userId="c185f9b5-7d61-46dc-a5cf-41bca25ac500" providerId="ADAL" clId="{F7131284-6837-4426-94D8-F5A8DEC58D8D}" dt="2024-04-14T14:55:05.080" v="1355" actId="478"/>
          <ac:cxnSpMkLst>
            <pc:docMk/>
            <pc:sldMk cId="2548207890" sldId="260"/>
            <ac:cxnSpMk id="78" creationId="{DC2A68EA-9AC3-9425-37F8-ACBAA8126B63}"/>
          </ac:cxnSpMkLst>
        </pc:cxnChg>
        <pc:cxnChg chg="add mod">
          <ac:chgData name="Newman, Viola R" userId="c185f9b5-7d61-46dc-a5cf-41bca25ac500" providerId="ADAL" clId="{F7131284-6837-4426-94D8-F5A8DEC58D8D}" dt="2024-04-14T14:56:47.103" v="1366" actId="1582"/>
          <ac:cxnSpMkLst>
            <pc:docMk/>
            <pc:sldMk cId="2548207890" sldId="260"/>
            <ac:cxnSpMk id="80" creationId="{369E641F-EDE8-3B86-4F69-5EE1E9EB5853}"/>
          </ac:cxnSpMkLst>
        </pc:cxnChg>
        <pc:cxnChg chg="add mod ord">
          <ac:chgData name="Newman, Viola R" userId="c185f9b5-7d61-46dc-a5cf-41bca25ac500" providerId="ADAL" clId="{F7131284-6837-4426-94D8-F5A8DEC58D8D}" dt="2024-04-14T14:59:37.370" v="1392" actId="14100"/>
          <ac:cxnSpMkLst>
            <pc:docMk/>
            <pc:sldMk cId="2548207890" sldId="260"/>
            <ac:cxnSpMk id="87" creationId="{3EF15A7D-92D5-91F8-CD11-6271B7B01D77}"/>
          </ac:cxnSpMkLst>
        </pc:cxnChg>
        <pc:cxnChg chg="add mod">
          <ac:chgData name="Newman, Viola R" userId="c185f9b5-7d61-46dc-a5cf-41bca25ac500" providerId="ADAL" clId="{F7131284-6837-4426-94D8-F5A8DEC58D8D}" dt="2024-04-14T14:59:11.349" v="1389" actId="14100"/>
          <ac:cxnSpMkLst>
            <pc:docMk/>
            <pc:sldMk cId="2548207890" sldId="260"/>
            <ac:cxnSpMk id="90" creationId="{8E1CFC08-B31F-657B-C4AC-93AB9689A909}"/>
          </ac:cxnSpMkLst>
        </pc:cxnChg>
        <pc:cxnChg chg="add mod">
          <ac:chgData name="Newman, Viola R" userId="c185f9b5-7d61-46dc-a5cf-41bca25ac500" providerId="ADAL" clId="{F7131284-6837-4426-94D8-F5A8DEC58D8D}" dt="2024-04-14T15:00:06.637" v="1396" actId="14100"/>
          <ac:cxnSpMkLst>
            <pc:docMk/>
            <pc:sldMk cId="2548207890" sldId="260"/>
            <ac:cxnSpMk id="99" creationId="{8D96AA67-A391-B10D-986C-FFF7E5022783}"/>
          </ac:cxnSpMkLst>
        </pc:cxnChg>
      </pc:sldChg>
      <pc:sldChg chg="modSp new mod ord modCm modNotesTx">
        <pc:chgData name="Newman, Viola R" userId="c185f9b5-7d61-46dc-a5cf-41bca25ac500" providerId="ADAL" clId="{F7131284-6837-4426-94D8-F5A8DEC58D8D}" dt="2024-04-24T20:14:26.128" v="2610"/>
        <pc:sldMkLst>
          <pc:docMk/>
          <pc:sldMk cId="3919512255" sldId="261"/>
        </pc:sldMkLst>
        <pc:spChg chg="mod">
          <ac:chgData name="Newman, Viola R" userId="c185f9b5-7d61-46dc-a5cf-41bca25ac500" providerId="ADAL" clId="{F7131284-6837-4426-94D8-F5A8DEC58D8D}" dt="2024-04-24T17:01:14.259" v="2496" actId="20577"/>
          <ac:spMkLst>
            <pc:docMk/>
            <pc:sldMk cId="3919512255" sldId="261"/>
            <ac:spMk id="2" creationId="{92BC480F-5520-1BD4-F927-76AE4F7E3FE5}"/>
          </ac:spMkLst>
        </pc:spChg>
        <pc:spChg chg="mod">
          <ac:chgData name="Newman, Viola R" userId="c185f9b5-7d61-46dc-a5cf-41bca25ac500" providerId="ADAL" clId="{F7131284-6837-4426-94D8-F5A8DEC58D8D}" dt="2024-04-24T20:13:28.687" v="2609" actId="20577"/>
          <ac:spMkLst>
            <pc:docMk/>
            <pc:sldMk cId="3919512255" sldId="261"/>
            <ac:spMk id="3" creationId="{38ABB90B-00B1-6D41-5CCF-5CF27FA9962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ewman, Viola R" userId="c185f9b5-7d61-46dc-a5cf-41bca25ac500" providerId="ADAL" clId="{F7131284-6837-4426-94D8-F5A8DEC58D8D}" dt="2024-04-24T20:14:26.128" v="2610"/>
              <pc2:cmMkLst xmlns:pc2="http://schemas.microsoft.com/office/powerpoint/2019/9/main/command">
                <pc:docMk/>
                <pc:sldMk cId="3919512255" sldId="261"/>
                <pc2:cmMk id="{E8931A3B-0AA7-44EB-A651-9C77E49011F7}"/>
              </pc2:cmMkLst>
              <pc226:cmRplyChg chg="add">
                <pc226:chgData name="Newman, Viola R" userId="c185f9b5-7d61-46dc-a5cf-41bca25ac500" providerId="ADAL" clId="{F7131284-6837-4426-94D8-F5A8DEC58D8D}" dt="2024-04-24T20:14:26.128" v="2610"/>
                <pc2:cmRplyMkLst xmlns:pc2="http://schemas.microsoft.com/office/powerpoint/2019/9/main/command">
                  <pc:docMk/>
                  <pc:sldMk cId="3919512255" sldId="261"/>
                  <pc2:cmMk id="{E8931A3B-0AA7-44EB-A651-9C77E49011F7}"/>
                  <pc2:cmRplyMk id="{27E7898F-9B9E-4E6B-BD02-FFA7CD9421A3}"/>
                </pc2:cmRplyMkLst>
              </pc226:cmRplyChg>
            </pc226:cmChg>
          </p:ext>
        </pc:extLst>
      </pc:sldChg>
      <pc:sldChg chg="modSp new mod ord modNotesTx">
        <pc:chgData name="Newman, Viola R" userId="c185f9b5-7d61-46dc-a5cf-41bca25ac500" providerId="ADAL" clId="{F7131284-6837-4426-94D8-F5A8DEC58D8D}" dt="2024-04-24T17:02:32.868" v="2505" actId="20577"/>
        <pc:sldMkLst>
          <pc:docMk/>
          <pc:sldMk cId="2153009323" sldId="262"/>
        </pc:sldMkLst>
        <pc:spChg chg="mod">
          <ac:chgData name="Newman, Viola R" userId="c185f9b5-7d61-46dc-a5cf-41bca25ac500" providerId="ADAL" clId="{F7131284-6837-4426-94D8-F5A8DEC58D8D}" dt="2024-04-14T13:42:18.600" v="534" actId="403"/>
          <ac:spMkLst>
            <pc:docMk/>
            <pc:sldMk cId="2153009323" sldId="262"/>
            <ac:spMk id="2" creationId="{4807A18E-87BA-F905-4017-54C34D35EBD5}"/>
          </ac:spMkLst>
        </pc:spChg>
        <pc:spChg chg="mod">
          <ac:chgData name="Newman, Viola R" userId="c185f9b5-7d61-46dc-a5cf-41bca25ac500" providerId="ADAL" clId="{F7131284-6837-4426-94D8-F5A8DEC58D8D}" dt="2024-04-24T17:02:32.868" v="2505" actId="20577"/>
          <ac:spMkLst>
            <pc:docMk/>
            <pc:sldMk cId="2153009323" sldId="262"/>
            <ac:spMk id="3" creationId="{41A97775-4A62-6989-23EA-A1D9DC71CFC4}"/>
          </ac:spMkLst>
        </pc:spChg>
        <pc:spChg chg="mod">
          <ac:chgData name="Newman, Viola R" userId="c185f9b5-7d61-46dc-a5cf-41bca25ac500" providerId="ADAL" clId="{F7131284-6837-4426-94D8-F5A8DEC58D8D}" dt="2024-04-19T14:43:37.408" v="1960" actId="20577"/>
          <ac:spMkLst>
            <pc:docMk/>
            <pc:sldMk cId="2153009323" sldId="262"/>
            <ac:spMk id="6" creationId="{B677FDEA-9838-C0FB-0318-FBA0A0710197}"/>
          </ac:spMkLst>
        </pc:spChg>
      </pc:sldChg>
      <pc:sldChg chg="addSp modSp new mod">
        <pc:chgData name="Newman, Viola R" userId="c185f9b5-7d61-46dc-a5cf-41bca25ac500" providerId="ADAL" clId="{F7131284-6837-4426-94D8-F5A8DEC58D8D}" dt="2024-04-24T17:02:20.620" v="2501" actId="20577"/>
        <pc:sldMkLst>
          <pc:docMk/>
          <pc:sldMk cId="2105453380" sldId="263"/>
        </pc:sldMkLst>
        <pc:spChg chg="mod">
          <ac:chgData name="Newman, Viola R" userId="c185f9b5-7d61-46dc-a5cf-41bca25ac500" providerId="ADAL" clId="{F7131284-6837-4426-94D8-F5A8DEC58D8D}" dt="2024-04-14T13:42:09.891" v="531" actId="403"/>
          <ac:spMkLst>
            <pc:docMk/>
            <pc:sldMk cId="2105453380" sldId="263"/>
            <ac:spMk id="2" creationId="{88F3817E-AF70-D2EF-D945-308DFA4B6409}"/>
          </ac:spMkLst>
        </pc:spChg>
        <pc:spChg chg="mod">
          <ac:chgData name="Newman, Viola R" userId="c185f9b5-7d61-46dc-a5cf-41bca25ac500" providerId="ADAL" clId="{F7131284-6837-4426-94D8-F5A8DEC58D8D}" dt="2024-04-24T17:02:20.620" v="2501" actId="20577"/>
          <ac:spMkLst>
            <pc:docMk/>
            <pc:sldMk cId="2105453380" sldId="263"/>
            <ac:spMk id="3" creationId="{72D508E5-5563-DD66-1AF9-87B308C8404E}"/>
          </ac:spMkLst>
        </pc:spChg>
        <pc:spChg chg="add mod">
          <ac:chgData name="Newman, Viola R" userId="c185f9b5-7d61-46dc-a5cf-41bca25ac500" providerId="ADAL" clId="{F7131284-6837-4426-94D8-F5A8DEC58D8D}" dt="2024-04-19T14:51:10.487" v="2098" actId="1076"/>
          <ac:spMkLst>
            <pc:docMk/>
            <pc:sldMk cId="2105453380" sldId="263"/>
            <ac:spMk id="6" creationId="{C8621873-ACC0-C3B8-FFF5-09FF9D8A9DC5}"/>
          </ac:spMkLst>
        </pc:spChg>
        <pc:spChg chg="add mod">
          <ac:chgData name="Newman, Viola R" userId="c185f9b5-7d61-46dc-a5cf-41bca25ac500" providerId="ADAL" clId="{F7131284-6837-4426-94D8-F5A8DEC58D8D}" dt="2024-04-19T14:51:30.782" v="2121" actId="20577"/>
          <ac:spMkLst>
            <pc:docMk/>
            <pc:sldMk cId="2105453380" sldId="263"/>
            <ac:spMk id="7" creationId="{56EA6401-0C15-33A2-2660-3BDFFEA3FE1C}"/>
          </ac:spMkLst>
        </pc:spChg>
        <pc:picChg chg="add mod">
          <ac:chgData name="Newman, Viola R" userId="c185f9b5-7d61-46dc-a5cf-41bca25ac500" providerId="ADAL" clId="{F7131284-6837-4426-94D8-F5A8DEC58D8D}" dt="2024-04-19T14:50:18.126" v="2066" actId="1076"/>
          <ac:picMkLst>
            <pc:docMk/>
            <pc:sldMk cId="2105453380" sldId="263"/>
            <ac:picMk id="4" creationId="{0F7FFAEC-98FB-5626-DA50-BD2B37745564}"/>
          </ac:picMkLst>
        </pc:picChg>
        <pc:picChg chg="add mod">
          <ac:chgData name="Newman, Viola R" userId="c185f9b5-7d61-46dc-a5cf-41bca25ac500" providerId="ADAL" clId="{F7131284-6837-4426-94D8-F5A8DEC58D8D}" dt="2024-04-19T14:50:23.130" v="2067" actId="1076"/>
          <ac:picMkLst>
            <pc:docMk/>
            <pc:sldMk cId="2105453380" sldId="263"/>
            <ac:picMk id="5" creationId="{4E790E28-7F7B-697E-53BD-5B7B0420001D}"/>
          </ac:picMkLst>
        </pc:picChg>
      </pc:sldChg>
      <pc:sldChg chg="addSp delSp modSp new mod ord setBg delAnim modAnim modNotesTx">
        <pc:chgData name="Newman, Viola R" userId="c185f9b5-7d61-46dc-a5cf-41bca25ac500" providerId="ADAL" clId="{F7131284-6837-4426-94D8-F5A8DEC58D8D}" dt="2024-04-25T22:23:17.391" v="3145" actId="20577"/>
        <pc:sldMkLst>
          <pc:docMk/>
          <pc:sldMk cId="1357549279" sldId="264"/>
        </pc:sldMkLst>
        <pc:spChg chg="mod">
          <ac:chgData name="Newman, Viola R" userId="c185f9b5-7d61-46dc-a5cf-41bca25ac500" providerId="ADAL" clId="{F7131284-6837-4426-94D8-F5A8DEC58D8D}" dt="2024-04-14T13:42:32.216" v="537" actId="403"/>
          <ac:spMkLst>
            <pc:docMk/>
            <pc:sldMk cId="1357549279" sldId="264"/>
            <ac:spMk id="2" creationId="{125A5E5F-2B3B-27C3-6493-6376B9627B3C}"/>
          </ac:spMkLst>
        </pc:spChg>
        <pc:spChg chg="del mod">
          <ac:chgData name="Newman, Viola R" userId="c185f9b5-7d61-46dc-a5cf-41bca25ac500" providerId="ADAL" clId="{F7131284-6837-4426-94D8-F5A8DEC58D8D}" dt="2024-04-19T14:34:42.727" v="1815" actId="478"/>
          <ac:spMkLst>
            <pc:docMk/>
            <pc:sldMk cId="1357549279" sldId="264"/>
            <ac:spMk id="3" creationId="{D29F7EB1-AA9B-7405-1B22-08DF2C699C75}"/>
          </ac:spMkLst>
        </pc:spChg>
        <pc:spChg chg="add del mod">
          <ac:chgData name="Newman, Viola R" userId="c185f9b5-7d61-46dc-a5cf-41bca25ac500" providerId="ADAL" clId="{F7131284-6837-4426-94D8-F5A8DEC58D8D}" dt="2024-04-19T14:34:46.289" v="1816" actId="478"/>
          <ac:spMkLst>
            <pc:docMk/>
            <pc:sldMk cId="1357549279" sldId="264"/>
            <ac:spMk id="6" creationId="{1AE28D95-5F6A-57C3-B709-F2D02AD19984}"/>
          </ac:spMkLst>
        </pc:spChg>
        <pc:picChg chg="add mod modCrop">
          <ac:chgData name="Newman, Viola R" userId="c185f9b5-7d61-46dc-a5cf-41bca25ac500" providerId="ADAL" clId="{F7131284-6837-4426-94D8-F5A8DEC58D8D}" dt="2024-04-25T22:16:03.298" v="2988" actId="1076"/>
          <ac:picMkLst>
            <pc:docMk/>
            <pc:sldMk cId="1357549279" sldId="264"/>
            <ac:picMk id="3" creationId="{8FD1A692-4CC5-6812-7A10-976013D67A20}"/>
          </ac:picMkLst>
        </pc:picChg>
        <pc:picChg chg="add del mod">
          <ac:chgData name="Newman, Viola R" userId="c185f9b5-7d61-46dc-a5cf-41bca25ac500" providerId="ADAL" clId="{F7131284-6837-4426-94D8-F5A8DEC58D8D}" dt="2024-04-25T22:07:55.458" v="2937" actId="478"/>
          <ac:picMkLst>
            <pc:docMk/>
            <pc:sldMk cId="1357549279" sldId="264"/>
            <ac:picMk id="4" creationId="{4116E4E1-D9BA-ED80-5149-7850437473ED}"/>
          </ac:picMkLst>
        </pc:picChg>
      </pc:sldChg>
      <pc:sldChg chg="addSp modSp new mod modNotesTx">
        <pc:chgData name="Newman, Viola R" userId="c185f9b5-7d61-46dc-a5cf-41bca25ac500" providerId="ADAL" clId="{F7131284-6837-4426-94D8-F5A8DEC58D8D}" dt="2024-04-25T14:04:58.618" v="2936" actId="14100"/>
        <pc:sldMkLst>
          <pc:docMk/>
          <pc:sldMk cId="3373355997" sldId="265"/>
        </pc:sldMkLst>
        <pc:spChg chg="mod">
          <ac:chgData name="Newman, Viola R" userId="c185f9b5-7d61-46dc-a5cf-41bca25ac500" providerId="ADAL" clId="{F7131284-6837-4426-94D8-F5A8DEC58D8D}" dt="2024-04-14T13:41:08.529" v="514" actId="122"/>
          <ac:spMkLst>
            <pc:docMk/>
            <pc:sldMk cId="3373355997" sldId="265"/>
            <ac:spMk id="2" creationId="{61B948E3-660B-EB4F-1802-C16D479C8FAB}"/>
          </ac:spMkLst>
        </pc:spChg>
        <pc:spChg chg="mod">
          <ac:chgData name="Newman, Viola R" userId="c185f9b5-7d61-46dc-a5cf-41bca25ac500" providerId="ADAL" clId="{F7131284-6837-4426-94D8-F5A8DEC58D8D}" dt="2024-04-24T17:02:40.833" v="2506" actId="20577"/>
          <ac:spMkLst>
            <pc:docMk/>
            <pc:sldMk cId="3373355997" sldId="265"/>
            <ac:spMk id="3" creationId="{9A1B1641-F39A-7D19-9B96-4A80A749E3F2}"/>
          </ac:spMkLst>
        </pc:spChg>
        <pc:spChg chg="add mod">
          <ac:chgData name="Newman, Viola R" userId="c185f9b5-7d61-46dc-a5cf-41bca25ac500" providerId="ADAL" clId="{F7131284-6837-4426-94D8-F5A8DEC58D8D}" dt="2024-04-25T14:04:40.510" v="2934" actId="1076"/>
          <ac:spMkLst>
            <pc:docMk/>
            <pc:sldMk cId="3373355997" sldId="265"/>
            <ac:spMk id="7" creationId="{A56243B7-D3B7-5490-71D7-8EC7AD49B07C}"/>
          </ac:spMkLst>
        </pc:spChg>
        <pc:spChg chg="add mod">
          <ac:chgData name="Newman, Viola R" userId="c185f9b5-7d61-46dc-a5cf-41bca25ac500" providerId="ADAL" clId="{F7131284-6837-4426-94D8-F5A8DEC58D8D}" dt="2024-04-25T14:04:12.833" v="2931" actId="14100"/>
          <ac:spMkLst>
            <pc:docMk/>
            <pc:sldMk cId="3373355997" sldId="265"/>
            <ac:spMk id="8" creationId="{99125CC7-E701-2CCF-24F9-5541051F80C7}"/>
          </ac:spMkLst>
        </pc:spChg>
        <pc:picChg chg="add mod">
          <ac:chgData name="Newman, Viola R" userId="c185f9b5-7d61-46dc-a5cf-41bca25ac500" providerId="ADAL" clId="{F7131284-6837-4426-94D8-F5A8DEC58D8D}" dt="2024-04-19T14:32:32.229" v="1811" actId="1076"/>
          <ac:picMkLst>
            <pc:docMk/>
            <pc:sldMk cId="3373355997" sldId="265"/>
            <ac:picMk id="4" creationId="{A7F766AB-4D3E-DA18-7967-7493F26DCDB0}"/>
          </ac:picMkLst>
        </pc:picChg>
        <pc:cxnChg chg="add mod ord">
          <ac:chgData name="Newman, Viola R" userId="c185f9b5-7d61-46dc-a5cf-41bca25ac500" providerId="ADAL" clId="{F7131284-6837-4426-94D8-F5A8DEC58D8D}" dt="2024-04-25T14:04:58.618" v="2936" actId="14100"/>
          <ac:cxnSpMkLst>
            <pc:docMk/>
            <pc:sldMk cId="3373355997" sldId="265"/>
            <ac:cxnSpMk id="6" creationId="{2E085E20-55C1-7AC6-0F95-40E53E3645A4}"/>
          </ac:cxnSpMkLst>
        </pc:cxnChg>
        <pc:cxnChg chg="add mod">
          <ac:chgData name="Newman, Viola R" userId="c185f9b5-7d61-46dc-a5cf-41bca25ac500" providerId="ADAL" clId="{F7131284-6837-4426-94D8-F5A8DEC58D8D}" dt="2024-04-25T14:04:04.943" v="2930" actId="14100"/>
          <ac:cxnSpMkLst>
            <pc:docMk/>
            <pc:sldMk cId="3373355997" sldId="265"/>
            <ac:cxnSpMk id="10" creationId="{4569844A-5B9A-C00D-FC5C-4F39A8FA7A9D}"/>
          </ac:cxnSpMkLst>
        </pc:cxnChg>
      </pc:sldChg>
      <pc:sldChg chg="addSp modSp new mod setBg">
        <pc:chgData name="Newman, Viola R" userId="c185f9b5-7d61-46dc-a5cf-41bca25ac500" providerId="ADAL" clId="{F7131284-6837-4426-94D8-F5A8DEC58D8D}" dt="2024-04-14T13:45:36.332" v="569"/>
        <pc:sldMkLst>
          <pc:docMk/>
          <pc:sldMk cId="1459771496" sldId="266"/>
        </pc:sldMkLst>
        <pc:spChg chg="add mod">
          <ac:chgData name="Newman, Viola R" userId="c185f9b5-7d61-46dc-a5cf-41bca25ac500" providerId="ADAL" clId="{F7131284-6837-4426-94D8-F5A8DEC58D8D}" dt="2024-04-14T13:45:20.610" v="567" actId="207"/>
          <ac:spMkLst>
            <pc:docMk/>
            <pc:sldMk cId="1459771496" sldId="266"/>
            <ac:spMk id="2" creationId="{74C55EF6-30AC-BC8B-BC1E-AECA4CBED57E}"/>
          </ac:spMkLst>
        </pc:spChg>
      </pc:sldChg>
      <pc:sldChg chg="addSp delSp modSp new mod modNotesTx">
        <pc:chgData name="Newman, Viola R" userId="c185f9b5-7d61-46dc-a5cf-41bca25ac500" providerId="ADAL" clId="{F7131284-6837-4426-94D8-F5A8DEC58D8D}" dt="2024-04-19T19:11:32.389" v="2394" actId="20577"/>
        <pc:sldMkLst>
          <pc:docMk/>
          <pc:sldMk cId="1028697919" sldId="267"/>
        </pc:sldMkLst>
        <pc:spChg chg="mod">
          <ac:chgData name="Newman, Viola R" userId="c185f9b5-7d61-46dc-a5cf-41bca25ac500" providerId="ADAL" clId="{F7131284-6837-4426-94D8-F5A8DEC58D8D}" dt="2024-04-14T13:54:28.304" v="606" actId="403"/>
          <ac:spMkLst>
            <pc:docMk/>
            <pc:sldMk cId="1028697919" sldId="267"/>
            <ac:spMk id="2" creationId="{E02EEC7F-42EA-D798-2871-E4B7F66278A3}"/>
          </ac:spMkLst>
        </pc:spChg>
        <pc:spChg chg="del">
          <ac:chgData name="Newman, Viola R" userId="c185f9b5-7d61-46dc-a5cf-41bca25ac500" providerId="ADAL" clId="{F7131284-6837-4426-94D8-F5A8DEC58D8D}" dt="2024-04-14T13:54:09.851" v="602" actId="478"/>
          <ac:spMkLst>
            <pc:docMk/>
            <pc:sldMk cId="1028697919" sldId="267"/>
            <ac:spMk id="3" creationId="{3B630D24-9340-8E40-2B18-3CF2D7115AE9}"/>
          </ac:spMkLst>
        </pc:spChg>
        <pc:spChg chg="add mod">
          <ac:chgData name="Newman, Viola R" userId="c185f9b5-7d61-46dc-a5cf-41bca25ac500" providerId="ADAL" clId="{F7131284-6837-4426-94D8-F5A8DEC58D8D}" dt="2024-04-14T13:56:49.990" v="621" actId="1076"/>
          <ac:spMkLst>
            <pc:docMk/>
            <pc:sldMk cId="1028697919" sldId="267"/>
            <ac:spMk id="6" creationId="{A3E4C423-4F2F-4645-B218-90880DE9AB47}"/>
          </ac:spMkLst>
        </pc:spChg>
        <pc:picChg chg="add mod">
          <ac:chgData name="Newman, Viola R" userId="c185f9b5-7d61-46dc-a5cf-41bca25ac500" providerId="ADAL" clId="{F7131284-6837-4426-94D8-F5A8DEC58D8D}" dt="2024-04-14T13:57:04.937" v="624" actId="1076"/>
          <ac:picMkLst>
            <pc:docMk/>
            <pc:sldMk cId="1028697919" sldId="267"/>
            <ac:picMk id="4" creationId="{69B9A92C-77A5-E9D4-4B89-F7B5FC7E15C1}"/>
          </ac:picMkLst>
        </pc:picChg>
        <pc:picChg chg="add mod">
          <ac:chgData name="Newman, Viola R" userId="c185f9b5-7d61-46dc-a5cf-41bca25ac500" providerId="ADAL" clId="{F7131284-6837-4426-94D8-F5A8DEC58D8D}" dt="2024-04-14T13:56:45.729" v="620" actId="1076"/>
          <ac:picMkLst>
            <pc:docMk/>
            <pc:sldMk cId="1028697919" sldId="267"/>
            <ac:picMk id="5" creationId="{25994BDC-B324-9CB3-F891-5252A9CFFC16}"/>
          </ac:picMkLst>
        </pc:picChg>
      </pc:sldChg>
      <pc:sldChg chg="modSp add mod ord modNotesTx">
        <pc:chgData name="Newman, Viola R" userId="c185f9b5-7d61-46dc-a5cf-41bca25ac500" providerId="ADAL" clId="{F7131284-6837-4426-94D8-F5A8DEC58D8D}" dt="2024-04-19T19:11:24.212" v="2385" actId="20577"/>
        <pc:sldMkLst>
          <pc:docMk/>
          <pc:sldMk cId="2895186237" sldId="268"/>
        </pc:sldMkLst>
        <pc:spChg chg="mod">
          <ac:chgData name="Newman, Viola R" userId="c185f9b5-7d61-46dc-a5cf-41bca25ac500" providerId="ADAL" clId="{F7131284-6837-4426-94D8-F5A8DEC58D8D}" dt="2024-04-18T13:51:31.201" v="1768" actId="20577"/>
          <ac:spMkLst>
            <pc:docMk/>
            <pc:sldMk cId="2895186237" sldId="268"/>
            <ac:spMk id="2" creationId="{88F3817E-AF70-D2EF-D945-308DFA4B6409}"/>
          </ac:spMkLst>
        </pc:spChg>
        <pc:spChg chg="mod">
          <ac:chgData name="Newman, Viola R" userId="c185f9b5-7d61-46dc-a5cf-41bca25ac500" providerId="ADAL" clId="{F7131284-6837-4426-94D8-F5A8DEC58D8D}" dt="2024-04-18T13:51:53.493" v="1801" actId="20577"/>
          <ac:spMkLst>
            <pc:docMk/>
            <pc:sldMk cId="2895186237" sldId="268"/>
            <ac:spMk id="3" creationId="{72D508E5-5563-DD66-1AF9-87B308C8404E}"/>
          </ac:spMkLst>
        </pc:spChg>
      </pc:sldChg>
      <pc:sldChg chg="addSp delSp modSp new del mod">
        <pc:chgData name="Newman, Viola R" userId="c185f9b5-7d61-46dc-a5cf-41bca25ac500" providerId="ADAL" clId="{F7131284-6837-4426-94D8-F5A8DEC58D8D}" dt="2024-04-24T19:15:22.556" v="2567" actId="2696"/>
        <pc:sldMkLst>
          <pc:docMk/>
          <pc:sldMk cId="2057267841" sldId="269"/>
        </pc:sldMkLst>
        <pc:spChg chg="mod">
          <ac:chgData name="Newman, Viola R" userId="c185f9b5-7d61-46dc-a5cf-41bca25ac500" providerId="ADAL" clId="{F7131284-6837-4426-94D8-F5A8DEC58D8D}" dt="2024-04-24T17:07:50.213" v="2525" actId="255"/>
          <ac:spMkLst>
            <pc:docMk/>
            <pc:sldMk cId="2057267841" sldId="269"/>
            <ac:spMk id="2" creationId="{A82E6C31-E074-52FE-CB6B-42603D5DEBC6}"/>
          </ac:spMkLst>
        </pc:spChg>
        <pc:spChg chg="del">
          <ac:chgData name="Newman, Viola R" userId="c185f9b5-7d61-46dc-a5cf-41bca25ac500" providerId="ADAL" clId="{F7131284-6837-4426-94D8-F5A8DEC58D8D}" dt="2024-04-24T17:07:16.928" v="2508" actId="478"/>
          <ac:spMkLst>
            <pc:docMk/>
            <pc:sldMk cId="2057267841" sldId="269"/>
            <ac:spMk id="3" creationId="{8575C572-62A6-A0C1-17D3-00BFDD010CE7}"/>
          </ac:spMkLst>
        </pc:spChg>
        <pc:picChg chg="add mod">
          <ac:chgData name="Newman, Viola R" userId="c185f9b5-7d61-46dc-a5cf-41bca25ac500" providerId="ADAL" clId="{F7131284-6837-4426-94D8-F5A8DEC58D8D}" dt="2024-04-24T17:08:41.845" v="2528" actId="688"/>
          <ac:picMkLst>
            <pc:docMk/>
            <pc:sldMk cId="2057267841" sldId="269"/>
            <ac:picMk id="1026" creationId="{8248B2B9-A7B0-7446-694B-C88AA62A927C}"/>
          </ac:picMkLst>
        </pc:picChg>
      </pc:sldChg>
      <pc:sldChg chg="addSp delSp modSp new del mod">
        <pc:chgData name="Newman, Viola R" userId="c185f9b5-7d61-46dc-a5cf-41bca25ac500" providerId="ADAL" clId="{F7131284-6837-4426-94D8-F5A8DEC58D8D}" dt="2024-04-25T13:47:12.274" v="2917" actId="2696"/>
        <pc:sldMkLst>
          <pc:docMk/>
          <pc:sldMk cId="2723784816" sldId="270"/>
        </pc:sldMkLst>
        <pc:spChg chg="add del">
          <ac:chgData name="Newman, Viola R" userId="c185f9b5-7d61-46dc-a5cf-41bca25ac500" providerId="ADAL" clId="{F7131284-6837-4426-94D8-F5A8DEC58D8D}" dt="2024-04-24T17:09:47.141" v="2534" actId="478"/>
          <ac:spMkLst>
            <pc:docMk/>
            <pc:sldMk cId="2723784816" sldId="270"/>
            <ac:spMk id="2" creationId="{7941FFAB-94D5-2B2B-B091-F4E57BCD29B5}"/>
          </ac:spMkLst>
        </pc:spChg>
        <pc:spChg chg="del">
          <ac:chgData name="Newman, Viola R" userId="c185f9b5-7d61-46dc-a5cf-41bca25ac500" providerId="ADAL" clId="{F7131284-6837-4426-94D8-F5A8DEC58D8D}" dt="2024-04-24T17:10:33.067" v="2550" actId="478"/>
          <ac:spMkLst>
            <pc:docMk/>
            <pc:sldMk cId="2723784816" sldId="270"/>
            <ac:spMk id="3" creationId="{CF86C6B1-1B73-A8DC-BEF1-321CB930EA84}"/>
          </ac:spMkLst>
        </pc:spChg>
        <pc:spChg chg="del">
          <ac:chgData name="Newman, Viola R" userId="c185f9b5-7d61-46dc-a5cf-41bca25ac500" providerId="ADAL" clId="{F7131284-6837-4426-94D8-F5A8DEC58D8D}" dt="2024-04-24T17:10:37.031" v="2551" actId="478"/>
          <ac:spMkLst>
            <pc:docMk/>
            <pc:sldMk cId="2723784816" sldId="270"/>
            <ac:spMk id="4" creationId="{F1DF57D8-24A8-1645-EA9A-FB57653E42AB}"/>
          </ac:spMkLst>
        </pc:spChg>
        <pc:spChg chg="add del mod">
          <ac:chgData name="Newman, Viola R" userId="c185f9b5-7d61-46dc-a5cf-41bca25ac500" providerId="ADAL" clId="{F7131284-6837-4426-94D8-F5A8DEC58D8D}" dt="2024-04-24T20:14:40.763" v="2615" actId="478"/>
          <ac:spMkLst>
            <pc:docMk/>
            <pc:sldMk cId="2723784816" sldId="270"/>
            <ac:spMk id="5" creationId="{D5A79C76-D837-DBED-328B-72B1C01DC82F}"/>
          </ac:spMkLst>
        </pc:spChg>
        <pc:spChg chg="add del mod">
          <ac:chgData name="Newman, Viola R" userId="c185f9b5-7d61-46dc-a5cf-41bca25ac500" providerId="ADAL" clId="{F7131284-6837-4426-94D8-F5A8DEC58D8D}" dt="2024-04-24T20:14:38.871" v="2614" actId="478"/>
          <ac:spMkLst>
            <pc:docMk/>
            <pc:sldMk cId="2723784816" sldId="270"/>
            <ac:spMk id="6" creationId="{BF536167-CE25-E70C-EA0E-783E80CF4713}"/>
          </ac:spMkLst>
        </pc:spChg>
        <pc:spChg chg="add del mod">
          <ac:chgData name="Newman, Viola R" userId="c185f9b5-7d61-46dc-a5cf-41bca25ac500" providerId="ADAL" clId="{F7131284-6837-4426-94D8-F5A8DEC58D8D}" dt="2024-04-24T19:16:57.362" v="2578" actId="478"/>
          <ac:spMkLst>
            <pc:docMk/>
            <pc:sldMk cId="2723784816" sldId="270"/>
            <ac:spMk id="7" creationId="{F5AD3423-DE24-B288-9A1A-C97ED8EB20B3}"/>
          </ac:spMkLst>
        </pc:spChg>
        <pc:spChg chg="add del mod">
          <ac:chgData name="Newman, Viola R" userId="c185f9b5-7d61-46dc-a5cf-41bca25ac500" providerId="ADAL" clId="{F7131284-6837-4426-94D8-F5A8DEC58D8D}" dt="2024-04-24T20:14:36.491" v="2613" actId="478"/>
          <ac:spMkLst>
            <pc:docMk/>
            <pc:sldMk cId="2723784816" sldId="270"/>
            <ac:spMk id="8" creationId="{C0C0676C-1F6B-844A-E78A-4B3BBF23A028}"/>
          </ac:spMkLst>
        </pc:spChg>
        <pc:spChg chg="add del mod">
          <ac:chgData name="Newman, Viola R" userId="c185f9b5-7d61-46dc-a5cf-41bca25ac500" providerId="ADAL" clId="{F7131284-6837-4426-94D8-F5A8DEC58D8D}" dt="2024-04-24T20:14:34.859" v="2612" actId="478"/>
          <ac:spMkLst>
            <pc:docMk/>
            <pc:sldMk cId="2723784816" sldId="270"/>
            <ac:spMk id="9" creationId="{F8B68532-3357-8255-FBDF-A8AA7D62AC4E}"/>
          </ac:spMkLst>
        </pc:spChg>
        <pc:spChg chg="add del mod">
          <ac:chgData name="Newman, Viola R" userId="c185f9b5-7d61-46dc-a5cf-41bca25ac500" providerId="ADAL" clId="{F7131284-6837-4426-94D8-F5A8DEC58D8D}" dt="2024-04-25T13:40:54.028" v="2851" actId="478"/>
          <ac:spMkLst>
            <pc:docMk/>
            <pc:sldMk cId="2723784816" sldId="270"/>
            <ac:spMk id="12" creationId="{FD3AA2C3-6DEA-8E0E-6C4B-033BAA5931A7}"/>
          </ac:spMkLst>
        </pc:spChg>
        <pc:spChg chg="add del mod">
          <ac:chgData name="Newman, Viola R" userId="c185f9b5-7d61-46dc-a5cf-41bca25ac500" providerId="ADAL" clId="{F7131284-6837-4426-94D8-F5A8DEC58D8D}" dt="2024-04-24T20:17:40.670" v="2639" actId="478"/>
          <ac:spMkLst>
            <pc:docMk/>
            <pc:sldMk cId="2723784816" sldId="270"/>
            <ac:spMk id="13" creationId="{F2682721-254E-5FFF-D982-6DCB41019D4E}"/>
          </ac:spMkLst>
        </pc:spChg>
        <pc:spChg chg="add del mod">
          <ac:chgData name="Newman, Viola R" userId="c185f9b5-7d61-46dc-a5cf-41bca25ac500" providerId="ADAL" clId="{F7131284-6837-4426-94D8-F5A8DEC58D8D}" dt="2024-04-25T13:40:55.741" v="2852" actId="478"/>
          <ac:spMkLst>
            <pc:docMk/>
            <pc:sldMk cId="2723784816" sldId="270"/>
            <ac:spMk id="14" creationId="{68058150-BF86-0144-A83F-E2C93C967553}"/>
          </ac:spMkLst>
        </pc:spChg>
        <pc:spChg chg="add del mod">
          <ac:chgData name="Newman, Viola R" userId="c185f9b5-7d61-46dc-a5cf-41bca25ac500" providerId="ADAL" clId="{F7131284-6837-4426-94D8-F5A8DEC58D8D}" dt="2024-04-25T13:40:57.464" v="2853" actId="478"/>
          <ac:spMkLst>
            <pc:docMk/>
            <pc:sldMk cId="2723784816" sldId="270"/>
            <ac:spMk id="15" creationId="{CF1A3CB8-DB59-C5A1-15B3-245CB21E6150}"/>
          </ac:spMkLst>
        </pc:spChg>
        <pc:spChg chg="add del mod">
          <ac:chgData name="Newman, Viola R" userId="c185f9b5-7d61-46dc-a5cf-41bca25ac500" providerId="ADAL" clId="{F7131284-6837-4426-94D8-F5A8DEC58D8D}" dt="2024-04-25T13:41:01.440" v="2854" actId="478"/>
          <ac:spMkLst>
            <pc:docMk/>
            <pc:sldMk cId="2723784816" sldId="270"/>
            <ac:spMk id="16" creationId="{EDFACF6D-48A1-DF1D-AB7F-E193A7A1C6F9}"/>
          </ac:spMkLst>
        </pc:spChg>
        <pc:spChg chg="add del">
          <ac:chgData name="Newman, Viola R" userId="c185f9b5-7d61-46dc-a5cf-41bca25ac500" providerId="ADAL" clId="{F7131284-6837-4426-94D8-F5A8DEC58D8D}" dt="2024-04-24T20:22:02.180" v="2671" actId="478"/>
          <ac:spMkLst>
            <pc:docMk/>
            <pc:sldMk cId="2723784816" sldId="270"/>
            <ac:spMk id="17" creationId="{E393DA95-B14E-3CE6-CA2B-A4C2FFC1DB19}"/>
          </ac:spMkLst>
        </pc:spChg>
        <pc:spChg chg="add del mod">
          <ac:chgData name="Newman, Viola R" userId="c185f9b5-7d61-46dc-a5cf-41bca25ac500" providerId="ADAL" clId="{F7131284-6837-4426-94D8-F5A8DEC58D8D}" dt="2024-04-25T13:41:03.297" v="2855" actId="478"/>
          <ac:spMkLst>
            <pc:docMk/>
            <pc:sldMk cId="2723784816" sldId="270"/>
            <ac:spMk id="18" creationId="{23D88F12-75D9-AAA7-1E99-EFA4D50AF64C}"/>
          </ac:spMkLst>
        </pc:spChg>
        <pc:spChg chg="add del mod">
          <ac:chgData name="Newman, Viola R" userId="c185f9b5-7d61-46dc-a5cf-41bca25ac500" providerId="ADAL" clId="{F7131284-6837-4426-94D8-F5A8DEC58D8D}" dt="2024-04-25T13:41:07.183" v="2856" actId="478"/>
          <ac:spMkLst>
            <pc:docMk/>
            <pc:sldMk cId="2723784816" sldId="270"/>
            <ac:spMk id="19" creationId="{E7E5E110-E8FB-FCF8-E5DF-79DFC5A926AC}"/>
          </ac:spMkLst>
        </pc:spChg>
        <pc:spChg chg="add del mod">
          <ac:chgData name="Newman, Viola R" userId="c185f9b5-7d61-46dc-a5cf-41bca25ac500" providerId="ADAL" clId="{F7131284-6837-4426-94D8-F5A8DEC58D8D}" dt="2024-04-25T13:38:42.999" v="2821" actId="47"/>
          <ac:spMkLst>
            <pc:docMk/>
            <pc:sldMk cId="2723784816" sldId="270"/>
            <ac:spMk id="20" creationId="{BBED1C1F-CB2C-D0D8-6B8A-2C7E7B829503}"/>
          </ac:spMkLst>
        </pc:spChg>
        <pc:spChg chg="add del mod">
          <ac:chgData name="Newman, Viola R" userId="c185f9b5-7d61-46dc-a5cf-41bca25ac500" providerId="ADAL" clId="{F7131284-6837-4426-94D8-F5A8DEC58D8D}" dt="2024-04-25T13:46:12.246" v="2913" actId="478"/>
          <ac:spMkLst>
            <pc:docMk/>
            <pc:sldMk cId="2723784816" sldId="270"/>
            <ac:spMk id="21" creationId="{77AE8020-586F-B0C0-F33F-BC8804EBC710}"/>
          </ac:spMkLst>
        </pc:spChg>
        <pc:spChg chg="add mod">
          <ac:chgData name="Newman, Viola R" userId="c185f9b5-7d61-46dc-a5cf-41bca25ac500" providerId="ADAL" clId="{F7131284-6837-4426-94D8-F5A8DEC58D8D}" dt="2024-04-25T13:39:39.299" v="2842" actId="1076"/>
          <ac:spMkLst>
            <pc:docMk/>
            <pc:sldMk cId="2723784816" sldId="270"/>
            <ac:spMk id="22" creationId="{CEFC7473-7EC0-39F5-A91A-BF963BB6C88B}"/>
          </ac:spMkLst>
        </pc:spChg>
        <pc:spChg chg="add mod">
          <ac:chgData name="Newman, Viola R" userId="c185f9b5-7d61-46dc-a5cf-41bca25ac500" providerId="ADAL" clId="{F7131284-6837-4426-94D8-F5A8DEC58D8D}" dt="2024-04-25T13:46:27.748" v="2916" actId="207"/>
          <ac:spMkLst>
            <pc:docMk/>
            <pc:sldMk cId="2723784816" sldId="270"/>
            <ac:spMk id="24" creationId="{433431A3-8430-7B8B-76DA-944CBC1191D2}"/>
          </ac:spMkLst>
        </pc:spChg>
        <pc:picChg chg="add mod">
          <ac:chgData name="Newman, Viola R" userId="c185f9b5-7d61-46dc-a5cf-41bca25ac500" providerId="ADAL" clId="{F7131284-6837-4426-94D8-F5A8DEC58D8D}" dt="2024-04-25T13:39:29.123" v="2841" actId="1076"/>
          <ac:picMkLst>
            <pc:docMk/>
            <pc:sldMk cId="2723784816" sldId="270"/>
            <ac:picMk id="11" creationId="{4C190F64-51A0-BA1E-0692-8AB8CDAAA436}"/>
          </ac:picMkLst>
        </pc:picChg>
        <pc:picChg chg="add mod">
          <ac:chgData name="Newman, Viola R" userId="c185f9b5-7d61-46dc-a5cf-41bca25ac500" providerId="ADAL" clId="{F7131284-6837-4426-94D8-F5A8DEC58D8D}" dt="2024-04-24T17:09:36.775" v="2533"/>
          <ac:picMkLst>
            <pc:docMk/>
            <pc:sldMk cId="2723784816" sldId="270"/>
            <ac:picMk id="2050" creationId="{A1210CE0-8C3D-DBC7-F751-125F4B17D933}"/>
          </ac:picMkLst>
        </pc:picChg>
        <pc:picChg chg="add del mod">
          <ac:chgData name="Newman, Viola R" userId="c185f9b5-7d61-46dc-a5cf-41bca25ac500" providerId="ADAL" clId="{F7131284-6837-4426-94D8-F5A8DEC58D8D}" dt="2024-04-24T20:14:33.777" v="2611" actId="478"/>
          <ac:picMkLst>
            <pc:docMk/>
            <pc:sldMk cId="2723784816" sldId="270"/>
            <ac:picMk id="2052" creationId="{B7681348-E15C-59E0-E21E-557645EC4313}"/>
          </ac:picMkLst>
        </pc:picChg>
        <pc:cxnChg chg="add mod">
          <ac:chgData name="Newman, Viola R" userId="c185f9b5-7d61-46dc-a5cf-41bca25ac500" providerId="ADAL" clId="{F7131284-6837-4426-94D8-F5A8DEC58D8D}" dt="2024-04-25T13:45:19.399" v="2912"/>
          <ac:cxnSpMkLst>
            <pc:docMk/>
            <pc:sldMk cId="2723784816" sldId="270"/>
            <ac:cxnSpMk id="23" creationId="{D7360A3F-447C-DE07-BBA6-D3BAEA14F834}"/>
          </ac:cxnSpMkLst>
        </pc:cxnChg>
      </pc:sldChg>
      <pc:sldChg chg="addSp modSp add mod ord modNotesTx">
        <pc:chgData name="Newman, Viola R" userId="c185f9b5-7d61-46dc-a5cf-41bca25ac500" providerId="ADAL" clId="{F7131284-6837-4426-94D8-F5A8DEC58D8D}" dt="2024-04-25T22:21:08.021" v="3129" actId="20577"/>
        <pc:sldMkLst>
          <pc:docMk/>
          <pc:sldMk cId="1262615112" sldId="271"/>
        </pc:sldMkLst>
        <pc:spChg chg="mod">
          <ac:chgData name="Newman, Viola R" userId="c185f9b5-7d61-46dc-a5cf-41bca25ac500" providerId="ADAL" clId="{F7131284-6837-4426-94D8-F5A8DEC58D8D}" dt="2024-04-25T13:49:08.698" v="2918" actId="208"/>
          <ac:spMkLst>
            <pc:docMk/>
            <pc:sldMk cId="1262615112" sldId="271"/>
            <ac:spMk id="19" creationId="{E7E5E110-E8FB-FCF8-E5DF-79DFC5A926AC}"/>
          </ac:spMkLst>
        </pc:spChg>
        <pc:spChg chg="mod">
          <ac:chgData name="Newman, Viola R" userId="c185f9b5-7d61-46dc-a5cf-41bca25ac500" providerId="ADAL" clId="{F7131284-6837-4426-94D8-F5A8DEC58D8D}" dt="2024-04-25T13:50:56.589" v="2919" actId="207"/>
          <ac:spMkLst>
            <pc:docMk/>
            <pc:sldMk cId="1262615112" sldId="271"/>
            <ac:spMk id="21" creationId="{77AE8020-586F-B0C0-F33F-BC8804EBC710}"/>
          </ac:spMkLst>
        </pc:spChg>
        <pc:spChg chg="mod">
          <ac:chgData name="Newman, Viola R" userId="c185f9b5-7d61-46dc-a5cf-41bca25ac500" providerId="ADAL" clId="{F7131284-6837-4426-94D8-F5A8DEC58D8D}" dt="2024-04-25T13:43:24.188" v="2904" actId="1076"/>
          <ac:spMkLst>
            <pc:docMk/>
            <pc:sldMk cId="1262615112" sldId="271"/>
            <ac:spMk id="22" creationId="{CEFC7473-7EC0-39F5-A91A-BF963BB6C88B}"/>
          </ac:spMkLst>
        </pc:spChg>
        <pc:cxnChg chg="add mod">
          <ac:chgData name="Newman, Viola R" userId="c185f9b5-7d61-46dc-a5cf-41bca25ac500" providerId="ADAL" clId="{F7131284-6837-4426-94D8-F5A8DEC58D8D}" dt="2024-04-25T13:45:02.198" v="2911" actId="208"/>
          <ac:cxnSpMkLst>
            <pc:docMk/>
            <pc:sldMk cId="1262615112" sldId="271"/>
            <ac:cxnSpMk id="3" creationId="{99F4A9F6-D80E-278E-EAF6-42EABDFBE2C0}"/>
          </ac:cxnSpMkLst>
        </pc:cxnChg>
      </pc:sldChg>
      <pc:sldChg chg="addSp delSp modSp add del mod delAnim modAnim">
        <pc:chgData name="Newman, Viola R" userId="c185f9b5-7d61-46dc-a5cf-41bca25ac500" providerId="ADAL" clId="{F7131284-6837-4426-94D8-F5A8DEC58D8D}" dt="2024-04-25T22:18:57.154" v="3033" actId="47"/>
        <pc:sldMkLst>
          <pc:docMk/>
          <pc:sldMk cId="1445460414" sldId="272"/>
        </pc:sldMkLst>
        <pc:picChg chg="del">
          <ac:chgData name="Newman, Viola R" userId="c185f9b5-7d61-46dc-a5cf-41bca25ac500" providerId="ADAL" clId="{F7131284-6837-4426-94D8-F5A8DEC58D8D}" dt="2024-04-25T22:10:57.270" v="2955" actId="478"/>
          <ac:picMkLst>
            <pc:docMk/>
            <pc:sldMk cId="1445460414" sldId="272"/>
            <ac:picMk id="3" creationId="{8FD1A692-4CC5-6812-7A10-976013D67A20}"/>
          </ac:picMkLst>
        </pc:picChg>
        <pc:picChg chg="add mod modCrop">
          <ac:chgData name="Newman, Viola R" userId="c185f9b5-7d61-46dc-a5cf-41bca25ac500" providerId="ADAL" clId="{F7131284-6837-4426-94D8-F5A8DEC58D8D}" dt="2024-04-25T22:15:39.381" v="2985" actId="1076"/>
          <ac:picMkLst>
            <pc:docMk/>
            <pc:sldMk cId="1445460414" sldId="272"/>
            <ac:picMk id="4" creationId="{5D19DC0F-847C-8F09-BEBE-096B62C9EBFF}"/>
          </ac:picMkLst>
        </pc:picChg>
      </pc:sldChg>
      <pc:sldChg chg="addSp delSp modSp add del mod setBg delAnim modAnim modNotesTx">
        <pc:chgData name="Newman, Viola R" userId="c185f9b5-7d61-46dc-a5cf-41bca25ac500" providerId="ADAL" clId="{F7131284-6837-4426-94D8-F5A8DEC58D8D}" dt="2024-04-25T22:23:47.577" v="3159" actId="20577"/>
        <pc:sldMkLst>
          <pc:docMk/>
          <pc:sldMk cId="2753326629" sldId="273"/>
        </pc:sldMkLst>
        <pc:picChg chg="del">
          <ac:chgData name="Newman, Viola R" userId="c185f9b5-7d61-46dc-a5cf-41bca25ac500" providerId="ADAL" clId="{F7131284-6837-4426-94D8-F5A8DEC58D8D}" dt="2024-04-25T22:11:02.660" v="2958" actId="478"/>
          <ac:picMkLst>
            <pc:docMk/>
            <pc:sldMk cId="2753326629" sldId="273"/>
            <ac:picMk id="3" creationId="{8FD1A692-4CC5-6812-7A10-976013D67A20}"/>
          </ac:picMkLst>
        </pc:picChg>
        <pc:picChg chg="add mod modCrop">
          <ac:chgData name="Newman, Viola R" userId="c185f9b5-7d61-46dc-a5cf-41bca25ac500" providerId="ADAL" clId="{F7131284-6837-4426-94D8-F5A8DEC58D8D}" dt="2024-04-25T22:13:50.737" v="2976" actId="732"/>
          <ac:picMkLst>
            <pc:docMk/>
            <pc:sldMk cId="2753326629" sldId="273"/>
            <ac:picMk id="4" creationId="{65BDEB7A-8D71-702C-5D31-EA161966EC15}"/>
          </ac:picMkLst>
        </pc:picChg>
      </pc:sldChg>
      <pc:sldChg chg="addSp delSp modSp add mod ord setBg delAnim modAnim modNotesTx">
        <pc:chgData name="Newman, Viola R" userId="c185f9b5-7d61-46dc-a5cf-41bca25ac500" providerId="ADAL" clId="{F7131284-6837-4426-94D8-F5A8DEC58D8D}" dt="2024-04-25T22:23:06.674" v="3135" actId="20577"/>
        <pc:sldMkLst>
          <pc:docMk/>
          <pc:sldMk cId="1730596520" sldId="274"/>
        </pc:sldMkLst>
        <pc:picChg chg="del">
          <ac:chgData name="Newman, Viola R" userId="c185f9b5-7d61-46dc-a5cf-41bca25ac500" providerId="ADAL" clId="{F7131284-6837-4426-94D8-F5A8DEC58D8D}" dt="2024-04-25T22:11:04.717" v="2959" actId="478"/>
          <ac:picMkLst>
            <pc:docMk/>
            <pc:sldMk cId="1730596520" sldId="274"/>
            <ac:picMk id="3" creationId="{8FD1A692-4CC5-6812-7A10-976013D67A20}"/>
          </ac:picMkLst>
        </pc:picChg>
        <pc:picChg chg="add mod modCrop">
          <ac:chgData name="Newman, Viola R" userId="c185f9b5-7d61-46dc-a5cf-41bca25ac500" providerId="ADAL" clId="{F7131284-6837-4426-94D8-F5A8DEC58D8D}" dt="2024-04-25T22:16:22.135" v="2991" actId="1076"/>
          <ac:picMkLst>
            <pc:docMk/>
            <pc:sldMk cId="1730596520" sldId="274"/>
            <ac:picMk id="4" creationId="{7D39CFBC-A41B-1230-F7F5-7C1902D4B6B2}"/>
          </ac:picMkLst>
        </pc:picChg>
      </pc:sldChg>
      <pc:sldChg chg="new del">
        <pc:chgData name="Newman, Viola R" userId="c185f9b5-7d61-46dc-a5cf-41bca25ac500" providerId="ADAL" clId="{F7131284-6837-4426-94D8-F5A8DEC58D8D}" dt="2024-04-25T22:23:11.858" v="3137" actId="47"/>
        <pc:sldMkLst>
          <pc:docMk/>
          <pc:sldMk cId="3136494146" sldId="275"/>
        </pc:sldMkLst>
      </pc:sldChg>
      <pc:sldMasterChg chg="add del addSldLayout delSldLayout">
        <pc:chgData name="Newman, Viola R" userId="c185f9b5-7d61-46dc-a5cf-41bca25ac500" providerId="ADAL" clId="{F7131284-6837-4426-94D8-F5A8DEC58D8D}" dt="2024-04-14T13:07:26.281" v="5" actId="26606"/>
        <pc:sldMasterMkLst>
          <pc:docMk/>
          <pc:sldMasterMk cId="1600596749" sldId="2147483698"/>
        </pc:sldMasterMkLst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2572428040" sldId="2147483687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219183566" sldId="2147483688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705732923" sldId="2147483689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2450961080" sldId="2147483690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368695419" sldId="2147483691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557927797" sldId="2147483692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1042315606" sldId="2147483693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2595154632" sldId="2147483694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650801544" sldId="2147483695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758530788" sldId="2147483696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81" v="5" actId="26606"/>
          <pc:sldLayoutMkLst>
            <pc:docMk/>
            <pc:sldMasterMk cId="1600596749" sldId="2147483698"/>
            <pc:sldLayoutMk cId="142081358" sldId="2147483697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2:53.169" v="10" actId="26606"/>
        <pc:sldMasterMkLst>
          <pc:docMk/>
          <pc:sldMasterMk cId="2788927893" sldId="2147483722"/>
        </pc:sldMasterMkLst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1132542029" sldId="2147483711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2299581835" sldId="2147483712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3338961647" sldId="2147483713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942451382" sldId="2147483714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1234049695" sldId="2147483715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2790685004" sldId="2147483716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1777968579" sldId="2147483717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4160306599" sldId="2147483718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3267185814" sldId="2147483719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3091386907" sldId="2147483720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2788927893" sldId="2147483722"/>
            <pc:sldLayoutMk cId="3428195145" sldId="2147483721"/>
          </pc:sldLayoutMkLst>
        </pc:sldLayoutChg>
      </pc:sldMasterChg>
      <pc:sldMasterChg chg="add addSldLayout">
        <pc:chgData name="Newman, Viola R" userId="c185f9b5-7d61-46dc-a5cf-41bca25ac500" providerId="ADAL" clId="{F7131284-6837-4426-94D8-F5A8DEC58D8D}" dt="2024-04-14T13:12:53.169" v="10" actId="26606"/>
        <pc:sldMasterMkLst>
          <pc:docMk/>
          <pc:sldMasterMk cId="617139364" sldId="2147483759"/>
        </pc:sldMasterMkLst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3882919939" sldId="2147483748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1905529827" sldId="2147483749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2700366657" sldId="2147483750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1536744222" sldId="2147483751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459385262" sldId="2147483752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468332877" sldId="2147483753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2126724831" sldId="2147483754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2736167463" sldId="2147483755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2749516566" sldId="2147483756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371418256" sldId="2147483757"/>
          </pc:sldLayoutMkLst>
        </pc:sldLayoutChg>
        <pc:sldLayoutChg chg="add">
          <pc:chgData name="Newman, Viola R" userId="c185f9b5-7d61-46dc-a5cf-41bca25ac500" providerId="ADAL" clId="{F7131284-6837-4426-94D8-F5A8DEC58D8D}" dt="2024-04-14T13:12:53.169" v="10" actId="26606"/>
          <pc:sldLayoutMkLst>
            <pc:docMk/>
            <pc:sldMasterMk cId="617139364" sldId="2147483759"/>
            <pc:sldLayoutMk cId="2982578592" sldId="2147483758"/>
          </pc:sldLayoutMkLst>
        </pc:sldLayoutChg>
      </pc:sldMasterChg>
      <pc:sldMasterChg chg="del delSldLayout">
        <pc:chgData name="Newman, Viola R" userId="c185f9b5-7d61-46dc-a5cf-41bca25ac500" providerId="ADAL" clId="{F7131284-6837-4426-94D8-F5A8DEC58D8D}" dt="2024-04-14T13:16:01.029" v="26" actId="26606"/>
        <pc:sldMasterMkLst>
          <pc:docMk/>
          <pc:sldMasterMk cId="3269647423" sldId="2147483760"/>
        </pc:sldMasterMkLst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2510216679" sldId="2147483761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2592439743" sldId="2147483762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3243916666" sldId="2147483763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979444448" sldId="2147483764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414356713" sldId="2147483765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3051537705" sldId="2147483766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2495690617" sldId="2147483767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1243255499" sldId="2147483768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130204929" sldId="2147483769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3133497586" sldId="2147483770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3174327317" sldId="2147483771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266760113" sldId="2147483772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49510822" sldId="2147483773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145391205" sldId="2147483774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907954175" sldId="2147483775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2009254800" sldId="2147483776"/>
          </pc:sldLayoutMkLst>
        </pc:sldLayoutChg>
        <pc:sldLayoutChg chg="del">
          <pc:chgData name="Newman, Viola R" userId="c185f9b5-7d61-46dc-a5cf-41bca25ac500" providerId="ADAL" clId="{F7131284-6837-4426-94D8-F5A8DEC58D8D}" dt="2024-04-14T13:16:01.029" v="26" actId="26606"/>
          <pc:sldLayoutMkLst>
            <pc:docMk/>
            <pc:sldMasterMk cId="3269647423" sldId="2147483760"/>
            <pc:sldLayoutMk cId="389438687" sldId="2147483777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06:57.781" v="2" actId="26606"/>
        <pc:sldMasterMkLst>
          <pc:docMk/>
          <pc:sldMasterMk cId="840466568" sldId="2147483761"/>
        </pc:sldMasterMkLst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1835577920" sldId="2147483750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1481799003" sldId="2147483751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3516367096" sldId="2147483752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3996356993" sldId="2147483753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2284133323" sldId="2147483754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3451230148" sldId="2147483755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176435643" sldId="2147483756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3105755053" sldId="2147483757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3961302410" sldId="2147483758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1946046676" sldId="2147483759"/>
          </pc:sldLayoutMkLst>
        </pc:sldLayoutChg>
        <pc:sldLayoutChg chg="add del">
          <pc:chgData name="Newman, Viola R" userId="c185f9b5-7d61-46dc-a5cf-41bca25ac500" providerId="ADAL" clId="{F7131284-6837-4426-94D8-F5A8DEC58D8D}" dt="2024-04-14T13:06:57.781" v="2" actId="26606"/>
          <pc:sldLayoutMkLst>
            <pc:docMk/>
            <pc:sldMasterMk cId="840466568" sldId="2147483761"/>
            <pc:sldLayoutMk cId="4122518892" sldId="2147483760"/>
          </pc:sldLayoutMkLst>
        </pc:sldLayoutChg>
      </pc:sldMasterChg>
      <pc:sldMasterChg chg="add del replId addSldLayout delSldLayout">
        <pc:chgData name="Newman, Viola R" userId="c185f9b5-7d61-46dc-a5cf-41bca25ac500" providerId="ADAL" clId="{F7131284-6837-4426-94D8-F5A8DEC58D8D}" dt="2024-04-14T13:16:54.437" v="36" actId="26606"/>
        <pc:sldMasterMkLst>
          <pc:docMk/>
          <pc:sldMasterMk cId="1602252206" sldId="2147483778"/>
        </pc:sldMasterMkLst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465838058" sldId="2147483779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2928419436" sldId="2147483780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2770462011" sldId="2147483781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3127234350" sldId="2147483782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495257758" sldId="2147483783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1052448262" sldId="2147483784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3802096355" sldId="2147483785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3251232019" sldId="2147483786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3946269112" sldId="2147483787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1694880816" sldId="2147483788"/>
          </pc:sldLayoutMkLst>
        </pc:sldLayoutChg>
        <pc:sldLayoutChg chg="add del replId">
          <pc:chgData name="Newman, Viola R" userId="c185f9b5-7d61-46dc-a5cf-41bca25ac500" providerId="ADAL" clId="{F7131284-6837-4426-94D8-F5A8DEC58D8D}" dt="2024-04-14T13:16:54.437" v="36" actId="26606"/>
          <pc:sldLayoutMkLst>
            <pc:docMk/>
            <pc:sldMasterMk cId="1602252206" sldId="2147483778"/>
            <pc:sldLayoutMk cId="485517403" sldId="2147483789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07:26.225" v="4" actId="26606"/>
        <pc:sldMasterMkLst>
          <pc:docMk/>
          <pc:sldMasterMk cId="2661383802" sldId="2147483787"/>
        </pc:sldMasterMkLst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1222297980" sldId="2147483776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2214819793" sldId="2147483777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946022594" sldId="2147483778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3779812832" sldId="2147483779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662760788" sldId="2147483780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621066517" sldId="2147483781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3178456471" sldId="2147483782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3050685567" sldId="2147483783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4232803199" sldId="2147483784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542398872" sldId="2147483785"/>
          </pc:sldLayoutMkLst>
        </pc:sldLayoutChg>
        <pc:sldLayoutChg chg="add del">
          <pc:chgData name="Newman, Viola R" userId="c185f9b5-7d61-46dc-a5cf-41bca25ac500" providerId="ADAL" clId="{F7131284-6837-4426-94D8-F5A8DEC58D8D}" dt="2024-04-14T13:07:26.225" v="4" actId="26606"/>
          <pc:sldLayoutMkLst>
            <pc:docMk/>
            <pc:sldMasterMk cId="2661383802" sldId="2147483787"/>
            <pc:sldLayoutMk cId="4080121206" sldId="2147483786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6:54.380" v="35" actId="26606"/>
        <pc:sldMasterMkLst>
          <pc:docMk/>
          <pc:sldMasterMk cId="1196090162" sldId="2147483790"/>
        </pc:sldMasterMkLst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3144945449" sldId="2147483791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2337454136" sldId="2147483792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2613796511" sldId="2147483793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205491389" sldId="2147483794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1557963528" sldId="2147483795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275450429" sldId="2147483796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1883329722" sldId="2147483797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1533983060" sldId="2147483798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4016054297" sldId="2147483799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1872186120" sldId="2147483800"/>
          </pc:sldLayoutMkLst>
        </pc:sldLayoutChg>
        <pc:sldLayoutChg chg="add del">
          <pc:chgData name="Newman, Viola R" userId="c185f9b5-7d61-46dc-a5cf-41bca25ac500" providerId="ADAL" clId="{F7131284-6837-4426-94D8-F5A8DEC58D8D}" dt="2024-04-14T13:16:54.380" v="35" actId="26606"/>
          <pc:sldLayoutMkLst>
            <pc:docMk/>
            <pc:sldMasterMk cId="1196090162" sldId="2147483790"/>
            <pc:sldLayoutMk cId="2221687084" sldId="2147483801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2:53.071" v="9" actId="26606"/>
        <pc:sldMasterMkLst>
          <pc:docMk/>
          <pc:sldMasterMk cId="3012318627" sldId="2147483824"/>
        </pc:sldMasterMkLst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2548762633" sldId="2147483813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2463682163" sldId="2147483814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1922844134" sldId="2147483815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3456323282" sldId="2147483816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2168881947" sldId="2147483817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1447701212" sldId="2147483818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2498392319" sldId="2147483819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3895337974" sldId="2147483820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1734523153" sldId="2147483821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3609075954" sldId="2147483822"/>
          </pc:sldLayoutMkLst>
        </pc:sldLayoutChg>
        <pc:sldLayoutChg chg="add del">
          <pc:chgData name="Newman, Viola R" userId="c185f9b5-7d61-46dc-a5cf-41bca25ac500" providerId="ADAL" clId="{F7131284-6837-4426-94D8-F5A8DEC58D8D}" dt="2024-04-14T13:12:53.071" v="9" actId="26606"/>
          <pc:sldLayoutMkLst>
            <pc:docMk/>
            <pc:sldMasterMk cId="3012318627" sldId="2147483824"/>
            <pc:sldLayoutMk cId="636550040" sldId="2147483823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8:03.348" v="43" actId="26606"/>
        <pc:sldMasterMkLst>
          <pc:docMk/>
          <pc:sldMasterMk cId="1917872302" sldId="2147483852"/>
        </pc:sldMasterMkLst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1937122279" sldId="2147483841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3799183816" sldId="2147483842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1662039476" sldId="2147483843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3019335416" sldId="2147483844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1115609796" sldId="2147483845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2724160851" sldId="2147483846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1352722874" sldId="2147483847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1828345800" sldId="2147483848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2852835573" sldId="2147483849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698411652" sldId="2147483850"/>
          </pc:sldLayoutMkLst>
        </pc:sldLayoutChg>
        <pc:sldLayoutChg chg="add del">
          <pc:chgData name="Newman, Viola R" userId="c185f9b5-7d61-46dc-a5cf-41bca25ac500" providerId="ADAL" clId="{F7131284-6837-4426-94D8-F5A8DEC58D8D}" dt="2024-04-14T13:18:03.348" v="43" actId="26606"/>
          <pc:sldLayoutMkLst>
            <pc:docMk/>
            <pc:sldMasterMk cId="1917872302" sldId="2147483852"/>
            <pc:sldLayoutMk cId="3027288234" sldId="2147483851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6:46.769" v="33" actId="26606"/>
        <pc:sldMasterMkLst>
          <pc:docMk/>
          <pc:sldMasterMk cId="1839653981" sldId="2147483865"/>
        </pc:sldMasterMkLst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578802946" sldId="2147483854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3717231850" sldId="2147483855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158333799" sldId="2147483856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297574057" sldId="2147483857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3589945802" sldId="2147483858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3149615354" sldId="2147483859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3356312705" sldId="2147483860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3260697759" sldId="2147483861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2868616266" sldId="2147483862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2751423178" sldId="2147483863"/>
          </pc:sldLayoutMkLst>
        </pc:sldLayoutChg>
        <pc:sldLayoutChg chg="add del">
          <pc:chgData name="Newman, Viola R" userId="c185f9b5-7d61-46dc-a5cf-41bca25ac500" providerId="ADAL" clId="{F7131284-6837-4426-94D8-F5A8DEC58D8D}" dt="2024-04-14T13:16:46.769" v="33" actId="26606"/>
          <pc:sldLayoutMkLst>
            <pc:docMk/>
            <pc:sldMasterMk cId="1839653981" sldId="2147483865"/>
            <pc:sldLayoutMk cId="973172647" sldId="2147483864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6:41.773" v="31" actId="26606"/>
        <pc:sldMasterMkLst>
          <pc:docMk/>
          <pc:sldMasterMk cId="3459526758" sldId="2147483878"/>
        </pc:sldMasterMkLst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1170597367" sldId="2147483867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575261902" sldId="2147483868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2816066700" sldId="2147483869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2458165742" sldId="2147483870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457629015" sldId="2147483871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2928175918" sldId="2147483872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2284135759" sldId="2147483873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2387861109" sldId="2147483874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1651140148" sldId="2147483875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1953852185" sldId="2147483876"/>
          </pc:sldLayoutMkLst>
        </pc:sldLayoutChg>
        <pc:sldLayoutChg chg="add del">
          <pc:chgData name="Newman, Viola R" userId="c185f9b5-7d61-46dc-a5cf-41bca25ac500" providerId="ADAL" clId="{F7131284-6837-4426-94D8-F5A8DEC58D8D}" dt="2024-04-14T13:16:41.773" v="31" actId="26606"/>
          <pc:sldLayoutMkLst>
            <pc:docMk/>
            <pc:sldMasterMk cId="3459526758" sldId="2147483878"/>
            <pc:sldLayoutMk cId="2466730530" sldId="2147483877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9:04.527" v="52" actId="26606"/>
        <pc:sldMasterMkLst>
          <pc:docMk/>
          <pc:sldMasterMk cId="2632096479" sldId="2147483902"/>
        </pc:sldMasterMkLst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2946630358" sldId="2147483891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1940720640" sldId="2147483892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3707878073" sldId="2147483893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589036499" sldId="2147483894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826355052" sldId="2147483895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2244228921" sldId="2147483896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3886149253" sldId="2147483897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540015152" sldId="2147483898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3055669275" sldId="2147483899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3820310467" sldId="2147483900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2632096479" sldId="2147483902"/>
            <pc:sldLayoutMk cId="1047447703" sldId="2147483901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8:51.367" v="49" actId="26606"/>
        <pc:sldMasterMkLst>
          <pc:docMk/>
          <pc:sldMasterMk cId="716934014" sldId="2147483926"/>
        </pc:sldMasterMkLst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2119348767" sldId="2147483915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3567251533" sldId="2147483916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1892214829" sldId="2147483917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1359121388" sldId="2147483918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2741425036" sldId="2147483919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4120426259" sldId="2147483920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2538087486" sldId="2147483921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2580829589" sldId="2147483922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3302756639" sldId="2147483923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2822778870" sldId="2147483924"/>
          </pc:sldLayoutMkLst>
        </pc:sldLayoutChg>
        <pc:sldLayoutChg chg="add del">
          <pc:chgData name="Newman, Viola R" userId="c185f9b5-7d61-46dc-a5cf-41bca25ac500" providerId="ADAL" clId="{F7131284-6837-4426-94D8-F5A8DEC58D8D}" dt="2024-04-14T13:18:51.367" v="49" actId="26606"/>
          <pc:sldLayoutMkLst>
            <pc:docMk/>
            <pc:sldMasterMk cId="716934014" sldId="2147483926"/>
            <pc:sldLayoutMk cId="986820097" sldId="2147483925"/>
          </pc:sldLayoutMkLst>
        </pc:sldLayoutChg>
      </pc:sldMasterChg>
      <pc:sldMasterChg chg="add setBg addSldLayout modSldLayout">
        <pc:chgData name="Newman, Viola R" userId="c185f9b5-7d61-46dc-a5cf-41bca25ac500" providerId="ADAL" clId="{F7131284-6837-4426-94D8-F5A8DEC58D8D}" dt="2024-04-14T13:44:54.783" v="563"/>
        <pc:sldMasterMkLst>
          <pc:docMk/>
          <pc:sldMasterMk cId="1648225011" sldId="2147483926"/>
        </pc:sldMasterMkLst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517841004" sldId="2147483915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1979943164" sldId="2147483916"/>
          </pc:sldLayoutMkLst>
        </pc:sldLayoutChg>
        <pc:sldLayoutChg chg="add setBg">
          <pc:chgData name="Newman, Viola R" userId="c185f9b5-7d61-46dc-a5cf-41bca25ac500" providerId="ADAL" clId="{F7131284-6837-4426-94D8-F5A8DEC58D8D}" dt="2024-04-14T13:20:43.461" v="61"/>
          <pc:sldLayoutMkLst>
            <pc:docMk/>
            <pc:sldMasterMk cId="1648225011" sldId="2147483926"/>
            <pc:sldLayoutMk cId="40086554" sldId="2147483917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2543182822" sldId="2147483918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1000499970" sldId="2147483919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2727809213" sldId="2147483920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876858180" sldId="2147483921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2068388209" sldId="2147483922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2285920780" sldId="2147483923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372017005" sldId="2147483924"/>
          </pc:sldLayoutMkLst>
        </pc:sldLayoutChg>
        <pc:sldLayoutChg chg="add">
          <pc:chgData name="Newman, Viola R" userId="c185f9b5-7d61-46dc-a5cf-41bca25ac500" providerId="ADAL" clId="{F7131284-6837-4426-94D8-F5A8DEC58D8D}" dt="2024-04-14T13:19:04.527" v="52" actId="26606"/>
          <pc:sldLayoutMkLst>
            <pc:docMk/>
            <pc:sldMasterMk cId="1648225011" sldId="2147483926"/>
            <pc:sldLayoutMk cId="2075004276" sldId="2147483925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9:04.466" v="51" actId="26606"/>
        <pc:sldMasterMkLst>
          <pc:docMk/>
          <pc:sldMasterMk cId="2073668700" sldId="2147483952"/>
        </pc:sldMasterMkLst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1939196251" sldId="2147483941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690819432" sldId="2147483942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1690066074" sldId="2147483943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3520481523" sldId="2147483944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2004612787" sldId="2147483945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2997292873" sldId="2147483946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78201987" sldId="2147483947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3406673451" sldId="2147483948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2406650529" sldId="2147483949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1181200634" sldId="2147483950"/>
          </pc:sldLayoutMkLst>
        </pc:sldLayoutChg>
        <pc:sldLayoutChg chg="add del">
          <pc:chgData name="Newman, Viola R" userId="c185f9b5-7d61-46dc-a5cf-41bca25ac500" providerId="ADAL" clId="{F7131284-6837-4426-94D8-F5A8DEC58D8D}" dt="2024-04-14T13:19:04.466" v="51" actId="26606"/>
          <pc:sldLayoutMkLst>
            <pc:docMk/>
            <pc:sldMasterMk cId="2073668700" sldId="2147483952"/>
            <pc:sldLayoutMk cId="2602138251" sldId="2147483951"/>
          </pc:sldLayoutMkLst>
        </pc:sldLayoutChg>
      </pc:sldMasterChg>
      <pc:sldMasterChg chg="add del addSldLayout delSldLayout">
        <pc:chgData name="Newman, Viola R" userId="c185f9b5-7d61-46dc-a5cf-41bca25ac500" providerId="ADAL" clId="{F7131284-6837-4426-94D8-F5A8DEC58D8D}" dt="2024-04-14T13:18:48.453" v="46" actId="26606"/>
        <pc:sldMasterMkLst>
          <pc:docMk/>
          <pc:sldMasterMk cId="3276938031" sldId="2147483952"/>
        </pc:sldMasterMkLst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959146371" sldId="2147483941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2269852564" sldId="2147483942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1883482416" sldId="2147483943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1275830989" sldId="2147483944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3008097157" sldId="2147483945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3777696788" sldId="2147483946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2942602670" sldId="2147483947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1423957662" sldId="2147483948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177505116" sldId="2147483949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2653726424" sldId="2147483950"/>
          </pc:sldLayoutMkLst>
        </pc:sldLayoutChg>
        <pc:sldLayoutChg chg="add del">
          <pc:chgData name="Newman, Viola R" userId="c185f9b5-7d61-46dc-a5cf-41bca25ac500" providerId="ADAL" clId="{F7131284-6837-4426-94D8-F5A8DEC58D8D}" dt="2024-04-14T13:18:48.453" v="46" actId="26606"/>
          <pc:sldLayoutMkLst>
            <pc:docMk/>
            <pc:sldMasterMk cId="3276938031" sldId="2147483952"/>
            <pc:sldLayoutMk cId="2751475637" sldId="2147483951"/>
          </pc:sldLayoutMkLst>
        </pc:sldLayoutChg>
      </pc:sldMasterChg>
    </pc:docChg>
  </pc:docChgLst>
</pc:chgInfo>
</file>

<file path=ppt/comments/modernComment_105_E99F02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931A3B-0AA7-44EB-A651-9C77E49011F7}" authorId="{A5100DCD-3FAC-49AF-D2BB-00B6D4DEC44B}" status="resolved" created="2024-04-24T19:51:26.57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19512255" sldId="261"/>
      <ac:spMk id="3" creationId="{38ABB90B-00B1-6D41-5CCF-5CF27FA9962C}"/>
      <ac:txMk cp="195">
        <ac:context len="202" hash="411926383"/>
      </ac:txMk>
    </ac:txMkLst>
    <p188:pos x="2127849" y="3421811"/>
    <p188:replyLst>
      <p188:reply id="{27E7898F-9B9E-4E6B-BD02-FFA7CD9421A3}" authorId="{27F17B1C-44F6-806C-0010-04BCA57EA808}" created="2024-04-24T20:14:26.099">
        <p188:txBody>
          <a:bodyPr/>
          <a:lstStyle/>
          <a:p>
            <a:r>
              <a:rPr lang="en-US"/>
              <a:t>Print a PCB, read with better accuracy, maybe increase reading distance, not stationary, etc. Just random things you think could improve on the project we have so far.</a:t>
            </a:r>
          </a:p>
        </p188:txBody>
      </p188:reply>
    </p188:replyLst>
    <p188:txBody>
      <a:bodyPr/>
      <a:lstStyle/>
      <a:p>
        <a:r>
          <a:rPr lang="en-US"/>
          <a:t>Any ideas for future improvements?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C0B1F-59D2-4A71-82EC-24FE9FBC8E6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58956-704E-41E2-9C32-1475B7BFF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40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31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5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6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Viola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8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32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objects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objects moving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Viola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94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Jacob Elliott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4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Would you want to do this one Jacob? It just shows what each part 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58956-704E-41E2-9C32-1475B7BFF9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3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4/25/2024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38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4/25/2024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4/25/2024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4/25/2024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4/25/2024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4/25/2024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4/25/2024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4/25/2024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22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15" r:id="rId4"/>
    <p:sldLayoutId id="2147483916" r:id="rId5"/>
    <p:sldLayoutId id="2147483921" r:id="rId6"/>
    <p:sldLayoutId id="2147483917" r:id="rId7"/>
    <p:sldLayoutId id="2147483918" r:id="rId8"/>
    <p:sldLayoutId id="2147483919" r:id="rId9"/>
    <p:sldLayoutId id="2147483920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E99F02BF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8539A-644A-1B93-692B-B8F7D48DA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409" y="1259840"/>
            <a:ext cx="5851843" cy="2316480"/>
          </a:xfrm>
        </p:spPr>
        <p:txBody>
          <a:bodyPr anchor="b">
            <a:noAutofit/>
          </a:bodyPr>
          <a:lstStyle/>
          <a:p>
            <a:pPr algn="r"/>
            <a:r>
              <a:rPr lang="en-US" sz="6000">
                <a:solidFill>
                  <a:schemeClr val="bg1"/>
                </a:solidFill>
                <a:cs typeface="Calibri Light"/>
              </a:rPr>
              <a:t>Ultrasonic Sonar: Radar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AEC1E-D139-BFB7-22D2-19A5CEEC6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409" y="3718560"/>
            <a:ext cx="5617794" cy="18389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cs typeface="Calibri"/>
              </a:rPr>
              <a:t>SDMay24-24</a:t>
            </a:r>
          </a:p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cs typeface="Calibri"/>
              </a:rPr>
              <a:t>Client/Advisor: </a:t>
            </a:r>
            <a:r>
              <a:rPr lang="en-US" sz="1600" err="1">
                <a:solidFill>
                  <a:schemeClr val="bg1"/>
                </a:solidFill>
                <a:cs typeface="Calibri"/>
              </a:rPr>
              <a:t>Jiming</a:t>
            </a:r>
            <a:r>
              <a:rPr lang="en-US" sz="1600">
                <a:solidFill>
                  <a:schemeClr val="bg1"/>
                </a:solidFill>
                <a:cs typeface="Calibri"/>
              </a:rPr>
              <a:t> Song</a:t>
            </a:r>
            <a:endParaRPr lang="en-US" sz="1600">
              <a:solidFill>
                <a:schemeClr val="bg1"/>
              </a:solidFill>
              <a:ea typeface="Meiryo"/>
              <a:cs typeface="Calibri"/>
            </a:endParaRPr>
          </a:p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cs typeface="Calibri"/>
              </a:rPr>
              <a:t>Members: Jacob Elliott, Julia Falat, </a:t>
            </a:r>
            <a:endParaRPr lang="en-US" sz="1600">
              <a:solidFill>
                <a:schemeClr val="bg1"/>
              </a:solidFill>
              <a:ea typeface="Meiryo"/>
              <a:cs typeface="Calibri"/>
            </a:endParaRPr>
          </a:p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cs typeface="Calibri"/>
              </a:rPr>
              <a:t>Joseph Hansen, Logan Kinch, </a:t>
            </a:r>
            <a:endParaRPr lang="en-US" sz="1600">
              <a:solidFill>
                <a:schemeClr val="bg1"/>
              </a:solidFill>
              <a:ea typeface="Meiryo"/>
              <a:cs typeface="Calibri"/>
            </a:endParaRPr>
          </a:p>
          <a:p>
            <a:pPr algn="r">
              <a:lnSpc>
                <a:spcPct val="120000"/>
              </a:lnSpc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cs typeface="Calibri"/>
              </a:rPr>
              <a:t>Viola Newman, Chris Penne</a:t>
            </a:r>
            <a:endParaRPr lang="en-US" sz="1600">
              <a:solidFill>
                <a:schemeClr val="bg1"/>
              </a:solidFill>
              <a:ea typeface="Meiryo"/>
              <a:cs typeface="Calibri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11" name="Picture 110" descr="A row of satellite dishes in the night sky&#10;&#10;Description automatically generated">
            <a:extLst>
              <a:ext uri="{FF2B5EF4-FFF2-40B4-BE49-F238E27FC236}">
                <a16:creationId xmlns:a16="http://schemas.microsoft.com/office/drawing/2014/main" id="{DE134EC2-2934-8B43-ACBD-1BE398B16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35" r="33983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2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817E-AF70-D2EF-D945-308DFA4B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Detail Design (HW)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508E5-5563-DD66-1AF9-87B308C84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4094" y="2769863"/>
            <a:ext cx="4454816" cy="3645917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marL="305435" indent="-305435">
              <a:buFont typeface="Arial" panose="020B0604020202020204" pitchFamily="34" charset="0"/>
              <a:buChar char="•"/>
            </a:pPr>
            <a:r>
              <a:rPr lang="en-US" dirty="0"/>
              <a:t>+/- 12 VDD and VSS</a:t>
            </a:r>
          </a:p>
          <a:p>
            <a:pPr marL="305435" indent="-305435">
              <a:buFont typeface="Arial" panose="020B0604020202020204" pitchFamily="34" charset="0"/>
              <a:buChar char="•"/>
            </a:pPr>
            <a:r>
              <a:rPr lang="en-US" dirty="0"/>
              <a:t>40 kHz square wave from MCU</a:t>
            </a:r>
            <a:endParaRPr lang="en-US" dirty="0">
              <a:ea typeface="Meiryo"/>
            </a:endParaRPr>
          </a:p>
          <a:p>
            <a:pPr marL="305435" indent="-305435">
              <a:buFont typeface="Arial" panose="020B0604020202020204" pitchFamily="34" charset="0"/>
              <a:buChar char="•"/>
            </a:pPr>
            <a:r>
              <a:rPr lang="en-US" dirty="0"/>
              <a:t>100 mV to 3.3 V input to MCU from receiver</a:t>
            </a:r>
            <a:endParaRPr lang="en-US" dirty="0">
              <a:ea typeface="Meiryo"/>
            </a:endParaRPr>
          </a:p>
          <a:p>
            <a:pPr marL="305435" indent="-305435">
              <a:buFont typeface="Arial" panose="020B0604020202020204" pitchFamily="34" charset="0"/>
              <a:buChar char="•"/>
            </a:pPr>
            <a:r>
              <a:rPr lang="en-US" dirty="0"/>
              <a:t>10 op-amps to drive each transmitter</a:t>
            </a:r>
            <a:endParaRPr lang="en-US" dirty="0">
              <a:ea typeface="Meiryo"/>
            </a:endParaRPr>
          </a:p>
          <a:p>
            <a:pPr marL="305435" indent="-305435"/>
            <a:endParaRPr lang="en-US" dirty="0"/>
          </a:p>
          <a:p>
            <a:pPr marL="305435" indent="-305435"/>
            <a:endParaRPr lang="en-US" dirty="0"/>
          </a:p>
          <a:p>
            <a:endParaRPr lang="en-US" dirty="0"/>
          </a:p>
        </p:txBody>
      </p:sp>
      <p:pic>
        <p:nvPicPr>
          <p:cNvPr id="4" name="Picture 3" descr="A diagram of a circuit&#10;&#10;Description automatically generated">
            <a:extLst>
              <a:ext uri="{FF2B5EF4-FFF2-40B4-BE49-F238E27FC236}">
                <a16:creationId xmlns:a16="http://schemas.microsoft.com/office/drawing/2014/main" id="{0F7FFAEC-98FB-5626-DA50-BD2B37745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90" y="2769863"/>
            <a:ext cx="4300602" cy="1318274"/>
          </a:xfrm>
          <a:prstGeom prst="rect">
            <a:avLst/>
          </a:prstGeom>
        </p:spPr>
      </p:pic>
      <p:pic>
        <p:nvPicPr>
          <p:cNvPr id="5" name="Picture 4" descr="A diagram of a circuit&#10;&#10;Description automatically generated">
            <a:extLst>
              <a:ext uri="{FF2B5EF4-FFF2-40B4-BE49-F238E27FC236}">
                <a16:creationId xmlns:a16="http://schemas.microsoft.com/office/drawing/2014/main" id="{4E790E28-7F7B-697E-53BD-5B7B0420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90" y="4752778"/>
            <a:ext cx="4352794" cy="1663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21873-ACC0-C3B8-FFF5-09FF9D8A9DC5}"/>
              </a:ext>
            </a:extLst>
          </p:cNvPr>
          <p:cNvSpPr txBox="1"/>
          <p:nvPr/>
        </p:nvSpPr>
        <p:spPr>
          <a:xfrm>
            <a:off x="843090" y="2425755"/>
            <a:ext cx="416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Transmitting Circuit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A6401-0C15-33A2-2660-3BDFFEA3FE1C}"/>
              </a:ext>
            </a:extLst>
          </p:cNvPr>
          <p:cNvSpPr txBox="1"/>
          <p:nvPr/>
        </p:nvSpPr>
        <p:spPr>
          <a:xfrm>
            <a:off x="843090" y="4383446"/>
            <a:ext cx="416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Receiving Circuit</a:t>
            </a:r>
          </a:p>
        </p:txBody>
      </p:sp>
    </p:spTree>
    <p:extLst>
      <p:ext uri="{BB962C8B-B14F-4D97-AF65-F5344CB8AC3E}">
        <p14:creationId xmlns:p14="http://schemas.microsoft.com/office/powerpoint/2010/main" val="21054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ircuit board with wires and a power cord&#10;&#10;Description automatically generated">
            <a:extLst>
              <a:ext uri="{FF2B5EF4-FFF2-40B4-BE49-F238E27FC236}">
                <a16:creationId xmlns:a16="http://schemas.microsoft.com/office/drawing/2014/main" id="{4C190F64-51A0-BA1E-0692-8AB8CDAAA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13035"/>
            <a:ext cx="9152021" cy="68640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3AA2C3-6DEA-8E0E-6C4B-033BAA5931A7}"/>
              </a:ext>
            </a:extLst>
          </p:cNvPr>
          <p:cNvSpPr/>
          <p:nvPr/>
        </p:nvSpPr>
        <p:spPr>
          <a:xfrm>
            <a:off x="3790950" y="77203"/>
            <a:ext cx="4152900" cy="19360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058150-BF86-0144-A83F-E2C93C967553}"/>
              </a:ext>
            </a:extLst>
          </p:cNvPr>
          <p:cNvSpPr/>
          <p:nvPr/>
        </p:nvSpPr>
        <p:spPr>
          <a:xfrm>
            <a:off x="1971675" y="2266950"/>
            <a:ext cx="6105525" cy="676275"/>
          </a:xfrm>
          <a:prstGeom prst="rect">
            <a:avLst/>
          </a:prstGeom>
          <a:noFill/>
          <a:ln w="57150">
            <a:solidFill>
              <a:srgbClr val="C400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1A3CB8-DB59-C5A1-15B3-245CB21E6150}"/>
              </a:ext>
            </a:extLst>
          </p:cNvPr>
          <p:cNvSpPr/>
          <p:nvPr/>
        </p:nvSpPr>
        <p:spPr>
          <a:xfrm>
            <a:off x="4691061" y="3019424"/>
            <a:ext cx="666751" cy="561975"/>
          </a:xfrm>
          <a:prstGeom prst="rect">
            <a:avLst/>
          </a:prstGeom>
          <a:noFill/>
          <a:ln w="57150">
            <a:solidFill>
              <a:srgbClr val="F000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ACF6D-48A1-DF1D-AB7F-E193A7A1C6F9}"/>
              </a:ext>
            </a:extLst>
          </p:cNvPr>
          <p:cNvSpPr/>
          <p:nvPr/>
        </p:nvSpPr>
        <p:spPr>
          <a:xfrm>
            <a:off x="5176836" y="3657598"/>
            <a:ext cx="1519239" cy="2390777"/>
          </a:xfrm>
          <a:prstGeom prst="rect">
            <a:avLst/>
          </a:prstGeom>
          <a:noFill/>
          <a:ln w="57150">
            <a:solidFill>
              <a:srgbClr val="67D2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88F12-75D9-AAA7-1E99-EFA4D50AF64C}"/>
              </a:ext>
            </a:extLst>
          </p:cNvPr>
          <p:cNvSpPr/>
          <p:nvPr/>
        </p:nvSpPr>
        <p:spPr>
          <a:xfrm>
            <a:off x="2895599" y="3792202"/>
            <a:ext cx="2128837" cy="220980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E5E110-E8FB-FCF8-E5DF-79DFC5A926AC}"/>
              </a:ext>
            </a:extLst>
          </p:cNvPr>
          <p:cNvSpPr/>
          <p:nvPr/>
        </p:nvSpPr>
        <p:spPr>
          <a:xfrm>
            <a:off x="1304924" y="4219574"/>
            <a:ext cx="1511216" cy="134302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ED1C1F-CB2C-D0D8-6B8A-2C7E7B829503}"/>
              </a:ext>
            </a:extLst>
          </p:cNvPr>
          <p:cNvSpPr txBox="1"/>
          <p:nvPr/>
        </p:nvSpPr>
        <p:spPr>
          <a:xfrm>
            <a:off x="5591175" y="296703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E8020-586F-B0C0-F33F-BC8804EBC710}"/>
              </a:ext>
            </a:extLst>
          </p:cNvPr>
          <p:cNvSpPr txBox="1"/>
          <p:nvPr/>
        </p:nvSpPr>
        <p:spPr>
          <a:xfrm>
            <a:off x="9290134" y="1585877"/>
            <a:ext cx="2673266" cy="414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Power Supply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400FA"/>
                </a:solidFill>
              </a:rPr>
              <a:t>Transducers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0006D"/>
                </a:solidFill>
              </a:rPr>
              <a:t>Receiver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7D232"/>
                </a:solidFill>
              </a:rPr>
              <a:t>Filters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Signal Inputs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Microcontroller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EFC7473-7EC0-39F5-A91A-BF963BB6C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818" y="372608"/>
            <a:ext cx="2137409" cy="1345269"/>
          </a:xfrm>
        </p:spPr>
        <p:txBody>
          <a:bodyPr>
            <a:normAutofit/>
          </a:bodyPr>
          <a:lstStyle/>
          <a:p>
            <a:r>
              <a:rPr lang="en-US" sz="4400" dirty="0"/>
              <a:t>Parts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F4A9F6-D80E-278E-EAF6-42EABDFBE2C0}"/>
              </a:ext>
            </a:extLst>
          </p:cNvPr>
          <p:cNvCxnSpPr/>
          <p:nvPr/>
        </p:nvCxnSpPr>
        <p:spPr>
          <a:xfrm>
            <a:off x="9290134" y="1704975"/>
            <a:ext cx="267326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817E-AF70-D2EF-D945-308DFA4B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PCB Design</a:t>
            </a:r>
          </a:p>
        </p:txBody>
      </p:sp>
      <p:pic>
        <p:nvPicPr>
          <p:cNvPr id="7" name="Content Placeholder 6" descr="A computer screen shot of a circuit board&#10;&#10;Description automatically generated">
            <a:extLst>
              <a:ext uri="{FF2B5EF4-FFF2-40B4-BE49-F238E27FC236}">
                <a16:creationId xmlns:a16="http://schemas.microsoft.com/office/drawing/2014/main" id="{FE4D04B8-1788-6AC5-D733-EB18E2443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4723" y="1783956"/>
            <a:ext cx="9031445" cy="4850384"/>
          </a:xfrm>
        </p:spPr>
      </p:pic>
    </p:spTree>
    <p:extLst>
      <p:ext uri="{BB962C8B-B14F-4D97-AF65-F5344CB8AC3E}">
        <p14:creationId xmlns:p14="http://schemas.microsoft.com/office/powerpoint/2010/main" val="28951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A18E-87BA-F905-4017-54C34D35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Detailed Design (SW)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7775-4A62-6989-23EA-A1D9DC71C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117" y="2312276"/>
            <a:ext cx="5305037" cy="365150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sz="2000" dirty="0">
                <a:ea typeface="Meiryo"/>
              </a:rPr>
              <a:t>Microcontroller Programming</a:t>
            </a:r>
          </a:p>
          <a:p>
            <a:pPr marL="685800" lvl="1" indent="-285750">
              <a:buFont typeface="Courier New" panose="020B0503020204020204" pitchFamily="34" charset="0"/>
              <a:buChar char="o"/>
            </a:pPr>
            <a:r>
              <a:rPr lang="en-US" sz="1800" i="0" dirty="0">
                <a:ea typeface="Meiryo"/>
              </a:rPr>
              <a:t>Arduino IDE</a:t>
            </a: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 dirty="0">
                <a:ea typeface="Meiryo"/>
              </a:rPr>
              <a:t>Square wave pulses</a:t>
            </a: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 dirty="0">
                <a:ea typeface="Meiryo"/>
              </a:rPr>
              <a:t>Time sent and received calculations</a:t>
            </a: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 dirty="0">
                <a:ea typeface="Meiryo"/>
              </a:rPr>
              <a:t>Send data to HTML page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77FDEA-9838-C0FB-0318-FBA0A0710197}"/>
              </a:ext>
            </a:extLst>
          </p:cNvPr>
          <p:cNvSpPr txBox="1">
            <a:spLocks/>
          </p:cNvSpPr>
          <p:nvPr/>
        </p:nvSpPr>
        <p:spPr>
          <a:xfrm>
            <a:off x="6101846" y="2313320"/>
            <a:ext cx="5305037" cy="3651504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,Sans-Serif" panose="020B0503020204020204" pitchFamily="34" charset="0"/>
              <a:buChar char="•"/>
            </a:pPr>
            <a:r>
              <a:rPr lang="en-US" sz="2000">
                <a:latin typeface="Meiryo"/>
                <a:ea typeface="Meiryo"/>
                <a:cs typeface="Arial"/>
              </a:rPr>
              <a:t>Display Programming</a:t>
            </a:r>
            <a:endParaRPr lang="en-US" sz="200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685800" lvl="1" indent="-285750">
              <a:buFont typeface="Courier New" panose="020B0503020204020204" pitchFamily="34" charset="0"/>
              <a:buChar char="o"/>
            </a:pPr>
            <a:r>
              <a:rPr lang="en-US" sz="1800">
                <a:latin typeface="Meiryo"/>
                <a:ea typeface="Meiryo"/>
                <a:cs typeface="Arial"/>
              </a:rPr>
              <a:t>HTML Script</a:t>
            </a:r>
            <a:endParaRPr lang="en-US" sz="180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>
                <a:latin typeface="Meiryo"/>
                <a:ea typeface="Meiryo"/>
                <a:cs typeface="Arial"/>
              </a:rPr>
              <a:t>Show objects being detected</a:t>
            </a:r>
            <a:endParaRPr lang="en-US" sz="1600" i="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>
                <a:latin typeface="Meiryo"/>
                <a:ea typeface="Meiryo"/>
                <a:cs typeface="Arial"/>
              </a:rPr>
              <a:t>Fixed width of area of scanning</a:t>
            </a:r>
            <a:endParaRPr lang="en-US" sz="1600" i="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685800" lvl="1" indent="-285750">
              <a:buFont typeface="Courier New" panose="020B0503020204020204" pitchFamily="34" charset="0"/>
              <a:buChar char="o"/>
            </a:pPr>
            <a:r>
              <a:rPr lang="en-US" sz="1800">
                <a:latin typeface="Meiryo"/>
                <a:ea typeface="Meiryo"/>
                <a:cs typeface="Arial"/>
              </a:rPr>
              <a:t>JavaScript</a:t>
            </a:r>
            <a:endParaRPr lang="en-US" sz="180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>
                <a:latin typeface="Meiryo"/>
                <a:ea typeface="Meiryo"/>
                <a:cs typeface="Arial"/>
              </a:rPr>
              <a:t>Within the HTML script</a:t>
            </a:r>
            <a:endParaRPr lang="en-US" sz="1600" i="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914400" lvl="2" indent="-285750">
              <a:buFont typeface="Wingdings" panose="020B0503020204020204" pitchFamily="34" charset="0"/>
              <a:buChar char="§"/>
            </a:pPr>
            <a:r>
              <a:rPr lang="en-US" sz="1600" i="0">
                <a:latin typeface="Meiryo"/>
                <a:ea typeface="Meiryo"/>
                <a:cs typeface="Arial"/>
              </a:rPr>
              <a:t>Renders the data received onto a canvas</a:t>
            </a:r>
            <a:endParaRPr lang="en-US" sz="1600" i="0">
              <a:solidFill>
                <a:srgbClr val="000000"/>
              </a:solidFill>
              <a:latin typeface="Meiryo"/>
              <a:ea typeface="Meiry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0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48E3-660B-EB4F-1802-C16D479C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/>
              <a:t>Challenges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B1641-F39A-7D19-9B96-4A80A749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94" y="2408528"/>
            <a:ext cx="4175760" cy="36515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MCU that we ordered got fried, so we're using personal MCUs to continue working on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Op-amp we were originally using had too small of a GBWP for a 40 kHz square wave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766AB-4D3E-DA18-7967-7493F26D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622" y="2184789"/>
            <a:ext cx="6834208" cy="42309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6243B7-D3B7-5490-71D7-8EC7AD49B07C}"/>
              </a:ext>
            </a:extLst>
          </p:cNvPr>
          <p:cNvSpPr/>
          <p:nvPr/>
        </p:nvSpPr>
        <p:spPr>
          <a:xfrm>
            <a:off x="5798910" y="4536339"/>
            <a:ext cx="89469" cy="546649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25CC7-E701-2CCF-24F9-5541051F80C7}"/>
              </a:ext>
            </a:extLst>
          </p:cNvPr>
          <p:cNvSpPr/>
          <p:nvPr/>
        </p:nvSpPr>
        <p:spPr>
          <a:xfrm>
            <a:off x="11519186" y="3961865"/>
            <a:ext cx="78447" cy="54483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69844A-5B9A-C00D-FC5C-4F39A8FA7A9D}"/>
              </a:ext>
            </a:extLst>
          </p:cNvPr>
          <p:cNvCxnSpPr>
            <a:cxnSpLocks/>
          </p:cNvCxnSpPr>
          <p:nvPr/>
        </p:nvCxnSpPr>
        <p:spPr>
          <a:xfrm>
            <a:off x="11519187" y="3915639"/>
            <a:ext cx="0" cy="9516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085E20-55C1-7AC6-0F95-40E53E3645A4}"/>
              </a:ext>
            </a:extLst>
          </p:cNvPr>
          <p:cNvCxnSpPr>
            <a:cxnSpLocks/>
          </p:cNvCxnSpPr>
          <p:nvPr/>
        </p:nvCxnSpPr>
        <p:spPr>
          <a:xfrm>
            <a:off x="5894094" y="4009545"/>
            <a:ext cx="0" cy="10913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3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695CC-DD36-7B63-5DC8-42EB8938E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Meiryo"/>
              </a:rPr>
              <a:t>Current Design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B90B-00B1-6D41-5CCF-5CF27FA996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109728" tIns="109728" rIns="109728" bIns="91440" rtlCol="0" anchor="t"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eiryo"/>
              </a:rPr>
              <a:t>Ultrasonic Radar can detect both stationary and moving objects up to 1 meter away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eiryo"/>
              </a:rPr>
              <a:t>Ultrasonic Radar is a cost-effect option for experimenting with phased array implementations of object detection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>
              <a:ea typeface="Meiryo"/>
            </a:endParaRPr>
          </a:p>
          <a:p>
            <a:pPr marL="629920" lvl="1" indent="-305435">
              <a:buFont typeface="Courier New" panose="05020102010507070707" pitchFamily="18" charset="2"/>
              <a:buChar char="o"/>
            </a:pPr>
            <a:endParaRPr lang="en-US" i="0">
              <a:ea typeface="Meiryo"/>
            </a:endParaRPr>
          </a:p>
          <a:p>
            <a:pPr marL="629920" lvl="1" indent="-305435">
              <a:buFont typeface="Courier New" panose="05020102010507070707" pitchFamily="18" charset="2"/>
              <a:buChar char="o"/>
            </a:pPr>
            <a:endParaRPr lang="en-US" dirty="0">
              <a:ea typeface="Meiryo"/>
            </a:endParaRPr>
          </a:p>
          <a:p>
            <a:pPr marL="629920" lvl="1" indent="-305435">
              <a:buFont typeface="Courier New" panose="05020102010507070707" pitchFamily="18" charset="2"/>
              <a:buChar char="o"/>
            </a:pPr>
            <a:endParaRPr lang="en-US" dirty="0">
              <a:ea typeface="Meiryo"/>
            </a:endParaRPr>
          </a:p>
          <a:p>
            <a:pPr marL="629920" lvl="1" indent="-305435">
              <a:buFont typeface="Courier New" panose="05020102010507070707" pitchFamily="18" charset="2"/>
              <a:buChar char="o"/>
            </a:pPr>
            <a:endParaRPr lang="en-US" dirty="0">
              <a:ea typeface="Meiryo"/>
            </a:endParaRPr>
          </a:p>
          <a:p>
            <a:pPr marL="629920" lvl="1" indent="-305435">
              <a:buFont typeface="Courier New" panose="05020102010507070707" pitchFamily="18" charset="2"/>
              <a:buChar char="o"/>
            </a:pPr>
            <a:endParaRPr lang="en-US">
              <a:ea typeface="Meiryo"/>
            </a:endParaRPr>
          </a:p>
          <a:p>
            <a:endParaRPr lang="en-US">
              <a:ea typeface="Meiryo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3024FF-7A24-30C9-9725-E5DD70FDD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ea typeface="Meiryo"/>
              </a:rPr>
              <a:t>Future Improvements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6AB16-FE9E-0DF5-8BEE-D4A9C2973E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109728" tIns="109728" rIns="109728" bIns="91440" rtlCol="0" anchor="t">
            <a:norm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700" i="0" spc="150">
                <a:solidFill>
                  <a:srgbClr val="404040"/>
                </a:solidFill>
                <a:latin typeface="Meiryo"/>
                <a:ea typeface="Meiryo"/>
                <a:cs typeface="Arial"/>
              </a:rPr>
              <a:t>Print PCB</a:t>
            </a:r>
            <a:endParaRPr lang="en-US" sz="1700">
              <a:latin typeface="Meiryo"/>
              <a:ea typeface="Meiryo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700" i="0">
                <a:latin typeface="Meiryo"/>
                <a:ea typeface="Meiryo"/>
                <a:cs typeface="Arial"/>
              </a:rPr>
              <a:t>Increase reading accuracy and distance</a:t>
            </a:r>
            <a:endParaRPr lang="en-US" sz="1700" i="0">
              <a:solidFill>
                <a:srgbClr val="000000"/>
              </a:solidFill>
              <a:latin typeface="Meiryo"/>
              <a:ea typeface="Meiryo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700" i="0">
                <a:latin typeface="Meiryo"/>
                <a:ea typeface="Meiryo"/>
                <a:cs typeface="Arial"/>
              </a:rPr>
              <a:t>More intuitive display of data</a:t>
            </a:r>
            <a:endParaRPr lang="en-US" sz="1700" i="1">
              <a:latin typeface="Meiryo"/>
              <a:ea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C480F-5520-1BD4-F927-76AE4F7E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Future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55EF6-30AC-BC8B-BC1E-AECA4CBED57E}"/>
              </a:ext>
            </a:extLst>
          </p:cNvPr>
          <p:cNvSpPr txBox="1"/>
          <p:nvPr/>
        </p:nvSpPr>
        <p:spPr>
          <a:xfrm>
            <a:off x="2230120" y="2849880"/>
            <a:ext cx="773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+mj-lt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4597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0372-73F5-C1CD-2D58-E837BF3B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635260"/>
            <a:ext cx="8770571" cy="1345269"/>
          </a:xfrm>
        </p:spPr>
        <p:txBody>
          <a:bodyPr>
            <a:normAutofit/>
          </a:bodyPr>
          <a:lstStyle/>
          <a:p>
            <a:r>
              <a:rPr lang="en-US" sz="4400"/>
              <a:t>Team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EE2D-E992-3CFF-9E7E-EC1578924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19" y="2322436"/>
            <a:ext cx="10119360" cy="3651504"/>
          </a:xfrm>
        </p:spPr>
        <p:txBody>
          <a:bodyPr vert="horz" lIns="109728" tIns="109728" rIns="109728" bIns="91440" rtlCol="0" anchor="t"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1600"/>
              <a:t>Jacob Elliott (EE): Hardware lead, component researcher, design work, requirements​</a:t>
            </a:r>
          </a:p>
          <a:p>
            <a:pPr>
              <a:lnSpc>
                <a:spcPct val="200000"/>
              </a:lnSpc>
            </a:pPr>
            <a:r>
              <a:rPr lang="en-US" sz="1600"/>
              <a:t>Julia Falat (CPRE): Organization, document editor, project planning​</a:t>
            </a:r>
            <a:endParaRPr lang="en-US" sz="1600">
              <a:ea typeface="Meiryo"/>
            </a:endParaRPr>
          </a:p>
          <a:p>
            <a:pPr>
              <a:lnSpc>
                <a:spcPct val="200000"/>
              </a:lnSpc>
            </a:pPr>
            <a:r>
              <a:rPr lang="en-US" sz="1600"/>
              <a:t>Joey Hansen (EE): Parts sourcing, documentation, PCB Designer</a:t>
            </a:r>
          </a:p>
          <a:p>
            <a:pPr>
              <a:lnSpc>
                <a:spcPct val="200000"/>
              </a:lnSpc>
            </a:pPr>
            <a:r>
              <a:rPr lang="en-US" sz="1600"/>
              <a:t>Logan Kinch (SE): Software lead, website maintenance, UI and microcontroller research​</a:t>
            </a:r>
            <a:endParaRPr lang="en-US" sz="1600">
              <a:ea typeface="Meiryo"/>
            </a:endParaRPr>
          </a:p>
          <a:p>
            <a:pPr>
              <a:lnSpc>
                <a:spcPct val="200000"/>
              </a:lnSpc>
            </a:pPr>
            <a:r>
              <a:rPr lang="en-US" sz="1600"/>
              <a:t>Viola Newman (EE): Client interaction, design work, weekly reports, meeting records​</a:t>
            </a:r>
            <a:endParaRPr lang="en-US" sz="1600">
              <a:ea typeface="Meiryo"/>
            </a:endParaRPr>
          </a:p>
          <a:p>
            <a:pPr>
              <a:lnSpc>
                <a:spcPct val="200000"/>
              </a:lnSpc>
            </a:pPr>
            <a:r>
              <a:rPr lang="en-US" sz="1600"/>
              <a:t>Chris Penne (EE): Project timeline, design work, part sourcing, project requirements​</a:t>
            </a:r>
            <a:endParaRPr lang="en-US" sz="160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8921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8693-907C-6346-C15D-D682215C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Project 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485067-2BA8-7FEB-B93A-ED7A609D9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09728" tIns="109728" rIns="109728" bIns="91440" rtlCol="0" anchor="t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503020204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Meiryo"/>
                <a:cs typeface="+mn-cs"/>
              </a:rPr>
              <a:t>Design a device that uses ultrasonic radar to detect objects up to a meter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503020204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ea typeface="Meiryo"/>
              </a:rPr>
              <a:t>Will</a:t>
            </a:r>
            <a:r>
              <a:rPr kumimoji="0" lang="en-US" sz="20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Meiryo"/>
                <a:cs typeface="+mn-cs"/>
              </a:rPr>
              <a:t> be stationary and will have no moving parts</a:t>
            </a:r>
            <a:endParaRPr lang="en-US" sz="2000" b="0" i="0" u="none" strike="noStrike" kern="1200" cap="none" spc="15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Meiry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Tx/>
              <a:buSzTx/>
              <a:buFont typeface="Arial" panose="020B0503020204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Meiryo"/>
                <a:cs typeface="+mn-cs"/>
              </a:rPr>
              <a:t>Cheaper way of detecting objects</a:t>
            </a:r>
            <a:endParaRPr lang="en-US" sz="2000" b="0" i="0" u="none" strike="noStrike" kern="1200" cap="none" spc="15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Meiryo"/>
            </a:endParaRPr>
          </a:p>
          <a:p>
            <a:pPr marL="685800" lvl="1" indent="-285750" defTabSz="914400">
              <a:lnSpc>
                <a:spcPct val="140000"/>
              </a:lnSpc>
              <a:spcBef>
                <a:spcPts val="930"/>
              </a:spcBef>
              <a:buFont typeface="Courier New" panose="020B0503020204020204" pitchFamily="34" charset="0"/>
              <a:buChar char="o"/>
              <a:defRPr/>
            </a:pPr>
            <a:r>
              <a:rPr kumimoji="0" lang="en-US" sz="18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Meiryo"/>
                <a:cs typeface="+mn-cs"/>
              </a:rPr>
              <a:t>Can be implemented in many ways</a:t>
            </a:r>
            <a:endParaRPr lang="en-US" sz="1800" b="0" i="0" u="none" strike="noStrike" kern="1200" cap="none" spc="15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2650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Pendulum swings">
            <a:extLst>
              <a:ext uri="{FF2B5EF4-FFF2-40B4-BE49-F238E27FC236}">
                <a16:creationId xmlns:a16="http://schemas.microsoft.com/office/drawing/2014/main" id="{9EE75A73-BF7A-325B-E4B8-81DD2FA18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336" y="3051841"/>
            <a:ext cx="2261896" cy="7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Pendulum swings">
            <a:extLst>
              <a:ext uri="{FF2B5EF4-FFF2-40B4-BE49-F238E27FC236}">
                <a16:creationId xmlns:a16="http://schemas.microsoft.com/office/drawing/2014/main" id="{1E5AD018-C785-564E-0A63-2A67ABE7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87" y="2593205"/>
            <a:ext cx="2261896" cy="70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CB3DF-E66A-539D-0A7F-2ECF1BEB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Conceptual Design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93C17E-AF58-6814-F706-DFF7721B7FE2}"/>
              </a:ext>
            </a:extLst>
          </p:cNvPr>
          <p:cNvSpPr/>
          <p:nvPr/>
        </p:nvSpPr>
        <p:spPr>
          <a:xfrm>
            <a:off x="970547" y="2662989"/>
            <a:ext cx="2654969" cy="1427747"/>
          </a:xfrm>
          <a:prstGeom prst="roundRect">
            <a:avLst/>
          </a:prstGeom>
          <a:solidFill>
            <a:srgbClr val="FF66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Computer (GUI)</a:t>
            </a:r>
          </a:p>
          <a:p>
            <a:pPr algn="ctr"/>
            <a:r>
              <a:rPr lang="en-US"/>
              <a:t>w/User Phase Input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AA4078-374A-2CF6-0CC2-EED8335FB53C}"/>
              </a:ext>
            </a:extLst>
          </p:cNvPr>
          <p:cNvSpPr/>
          <p:nvPr/>
        </p:nvSpPr>
        <p:spPr>
          <a:xfrm>
            <a:off x="4948989" y="5350042"/>
            <a:ext cx="2654969" cy="836774"/>
          </a:xfrm>
          <a:prstGeom prst="roundRect">
            <a:avLst/>
          </a:prstGeom>
          <a:solidFill>
            <a:srgbClr val="FFCC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Filters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3DE69A-5F4C-BE52-8A83-CCCF58D34B5C}"/>
              </a:ext>
            </a:extLst>
          </p:cNvPr>
          <p:cNvSpPr/>
          <p:nvPr/>
        </p:nvSpPr>
        <p:spPr>
          <a:xfrm>
            <a:off x="970546" y="5350042"/>
            <a:ext cx="2654969" cy="810126"/>
          </a:xfrm>
          <a:prstGeom prst="roundRect">
            <a:avLst/>
          </a:prstGeom>
          <a:solidFill>
            <a:srgbClr val="FF99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Microcontroller (MCU)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B84D0A-5511-74CC-0952-C31F4E2B0F9F}"/>
              </a:ext>
            </a:extLst>
          </p:cNvPr>
          <p:cNvSpPr/>
          <p:nvPr/>
        </p:nvSpPr>
        <p:spPr>
          <a:xfrm>
            <a:off x="9768968" y="2446420"/>
            <a:ext cx="1516653" cy="145706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Object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49152A8-1EA8-0D84-6733-CEA88C54DB59}"/>
              </a:ext>
            </a:extLst>
          </p:cNvPr>
          <p:cNvSpPr/>
          <p:nvPr/>
        </p:nvSpPr>
        <p:spPr>
          <a:xfrm rot="18840844">
            <a:off x="7282111" y="3460445"/>
            <a:ext cx="1835658" cy="2454952"/>
          </a:xfrm>
          <a:prstGeom prst="triangl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6120878-DD91-49BF-10C8-24A478A01757}"/>
              </a:ext>
            </a:extLst>
          </p:cNvPr>
          <p:cNvSpPr/>
          <p:nvPr/>
        </p:nvSpPr>
        <p:spPr>
          <a:xfrm>
            <a:off x="8400169" y="4836220"/>
            <a:ext cx="3186820" cy="153456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D7FE48F-2436-2B09-9CBD-13F3633B5724}"/>
              </a:ext>
            </a:extLst>
          </p:cNvPr>
          <p:cNvSpPr/>
          <p:nvPr/>
        </p:nvSpPr>
        <p:spPr>
          <a:xfrm>
            <a:off x="9894159" y="5232968"/>
            <a:ext cx="274320" cy="22479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C281B0-F2F9-3F3F-50D0-C6BF64586031}"/>
              </a:ext>
            </a:extLst>
          </p:cNvPr>
          <p:cNvSpPr/>
          <p:nvPr/>
        </p:nvSpPr>
        <p:spPr>
          <a:xfrm>
            <a:off x="8642060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4052DC-8BE7-A568-CC42-FF1734981009}"/>
              </a:ext>
            </a:extLst>
          </p:cNvPr>
          <p:cNvSpPr/>
          <p:nvPr/>
        </p:nvSpPr>
        <p:spPr>
          <a:xfrm>
            <a:off x="8918746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E0EAF8-FE75-34FB-57CD-3AD075C4832E}"/>
              </a:ext>
            </a:extLst>
          </p:cNvPr>
          <p:cNvSpPr/>
          <p:nvPr/>
        </p:nvSpPr>
        <p:spPr>
          <a:xfrm>
            <a:off x="9194249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3ED8F6-1C4E-E242-9A6D-003907359CDC}"/>
              </a:ext>
            </a:extLst>
          </p:cNvPr>
          <p:cNvSpPr/>
          <p:nvPr/>
        </p:nvSpPr>
        <p:spPr>
          <a:xfrm>
            <a:off x="9470344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199B1E2-B9EB-4A53-D9EA-CA7A83CC516E}"/>
              </a:ext>
            </a:extLst>
          </p:cNvPr>
          <p:cNvSpPr/>
          <p:nvPr/>
        </p:nvSpPr>
        <p:spPr>
          <a:xfrm>
            <a:off x="9744072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9CAEDEE-9C59-9EC3-A6D3-1D3D520B3379}"/>
              </a:ext>
            </a:extLst>
          </p:cNvPr>
          <p:cNvSpPr/>
          <p:nvPr/>
        </p:nvSpPr>
        <p:spPr>
          <a:xfrm>
            <a:off x="10013449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AE6B17-73E3-8F95-0EF7-9C7478D41A5B}"/>
              </a:ext>
            </a:extLst>
          </p:cNvPr>
          <p:cNvSpPr/>
          <p:nvPr/>
        </p:nvSpPr>
        <p:spPr>
          <a:xfrm>
            <a:off x="10290344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405E577-194F-C58E-6A33-2208E571BFFC}"/>
              </a:ext>
            </a:extLst>
          </p:cNvPr>
          <p:cNvSpPr/>
          <p:nvPr/>
        </p:nvSpPr>
        <p:spPr>
          <a:xfrm>
            <a:off x="10564664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8F2217-7056-9B13-CA6A-9D30C101E5A8}"/>
              </a:ext>
            </a:extLst>
          </p:cNvPr>
          <p:cNvSpPr/>
          <p:nvPr/>
        </p:nvSpPr>
        <p:spPr>
          <a:xfrm>
            <a:off x="10838984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99921C-4224-8CFA-3338-CFBF5ADF937B}"/>
              </a:ext>
            </a:extLst>
          </p:cNvPr>
          <p:cNvSpPr/>
          <p:nvPr/>
        </p:nvSpPr>
        <p:spPr>
          <a:xfrm>
            <a:off x="11113304" y="5604648"/>
            <a:ext cx="274320" cy="22479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D9FF5D69-B985-97F3-D29F-34DCDC658BA7}"/>
              </a:ext>
            </a:extLst>
          </p:cNvPr>
          <p:cNvSpPr/>
          <p:nvPr/>
        </p:nvSpPr>
        <p:spPr>
          <a:xfrm rot="10800000">
            <a:off x="4948989" y="3364435"/>
            <a:ext cx="2654969" cy="701446"/>
          </a:xfrm>
          <a:prstGeom prst="round2Same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7E3785FD-C9C9-98CF-B8A2-3FD836B5CA84}"/>
              </a:ext>
            </a:extLst>
          </p:cNvPr>
          <p:cNvSpPr/>
          <p:nvPr/>
        </p:nvSpPr>
        <p:spPr>
          <a:xfrm>
            <a:off x="4948989" y="2662989"/>
            <a:ext cx="2654969" cy="701446"/>
          </a:xfrm>
          <a:prstGeom prst="round2Same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Transducers</a:t>
            </a:r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48386FD-F6B4-F3C6-D922-225B589740A4}"/>
              </a:ext>
            </a:extLst>
          </p:cNvPr>
          <p:cNvSpPr/>
          <p:nvPr/>
        </p:nvSpPr>
        <p:spPr>
          <a:xfrm>
            <a:off x="3736956" y="3249509"/>
            <a:ext cx="1075343" cy="229849"/>
          </a:xfrm>
          <a:prstGeom prst="rightArrow">
            <a:avLst>
              <a:gd name="adj1" fmla="val 50000"/>
              <a:gd name="adj2" fmla="val 1217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6A8A59D-9C71-EFC1-3DB9-151502195F12}"/>
              </a:ext>
            </a:extLst>
          </p:cNvPr>
          <p:cNvSpPr/>
          <p:nvPr/>
        </p:nvSpPr>
        <p:spPr>
          <a:xfrm rot="5400000">
            <a:off x="5738801" y="4601395"/>
            <a:ext cx="1075343" cy="229849"/>
          </a:xfrm>
          <a:prstGeom prst="rightArrow">
            <a:avLst>
              <a:gd name="adj1" fmla="val 50000"/>
              <a:gd name="adj2" fmla="val 1217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4760CFBD-D925-6125-A196-99B124C8B9D2}"/>
              </a:ext>
            </a:extLst>
          </p:cNvPr>
          <p:cNvSpPr/>
          <p:nvPr/>
        </p:nvSpPr>
        <p:spPr>
          <a:xfrm rot="10800000">
            <a:off x="3736486" y="5640180"/>
            <a:ext cx="1075343" cy="229849"/>
          </a:xfrm>
          <a:prstGeom prst="rightArrow">
            <a:avLst>
              <a:gd name="adj1" fmla="val 50000"/>
              <a:gd name="adj2" fmla="val 1217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2C178136-2B4E-2EC0-E832-C24F01E4CF2E}"/>
              </a:ext>
            </a:extLst>
          </p:cNvPr>
          <p:cNvSpPr/>
          <p:nvPr/>
        </p:nvSpPr>
        <p:spPr>
          <a:xfrm rot="16200000">
            <a:off x="1760358" y="4572996"/>
            <a:ext cx="1075343" cy="229849"/>
          </a:xfrm>
          <a:prstGeom prst="rightArrow">
            <a:avLst>
              <a:gd name="adj1" fmla="val 50000"/>
              <a:gd name="adj2" fmla="val 1217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514B4307-0063-313F-25CE-888D5A3BCB8B}"/>
              </a:ext>
            </a:extLst>
          </p:cNvPr>
          <p:cNvSpPr/>
          <p:nvPr/>
        </p:nvSpPr>
        <p:spPr>
          <a:xfrm>
            <a:off x="8006290" y="2415404"/>
            <a:ext cx="1516653" cy="139366"/>
          </a:xfrm>
          <a:prstGeom prst="rightArrow">
            <a:avLst>
              <a:gd name="adj1" fmla="val 50000"/>
              <a:gd name="adj2" fmla="val 121739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4F17D75E-1786-F16D-2E6A-611767C8265C}"/>
              </a:ext>
            </a:extLst>
          </p:cNvPr>
          <p:cNvSpPr/>
          <p:nvPr/>
        </p:nvSpPr>
        <p:spPr>
          <a:xfrm rot="10800000">
            <a:off x="8006290" y="3776849"/>
            <a:ext cx="1516653" cy="139366"/>
          </a:xfrm>
          <a:prstGeom prst="rightArrow">
            <a:avLst>
              <a:gd name="adj1" fmla="val 50000"/>
              <a:gd name="adj2" fmla="val 12173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8B6132-1A2B-3445-9AE0-13E80DDCFC89}"/>
              </a:ext>
            </a:extLst>
          </p:cNvPr>
          <p:cNvSpPr txBox="1"/>
          <p:nvPr/>
        </p:nvSpPr>
        <p:spPr>
          <a:xfrm>
            <a:off x="5169992" y="3441976"/>
            <a:ext cx="22558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Receiver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F71DED-97EA-F77C-8125-55BBBF06A9FC}"/>
              </a:ext>
            </a:extLst>
          </p:cNvPr>
          <p:cNvSpPr txBox="1"/>
          <p:nvPr/>
        </p:nvSpPr>
        <p:spPr>
          <a:xfrm>
            <a:off x="9370644" y="4952470"/>
            <a:ext cx="124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Receiver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FA2BF1-C822-95DC-39FB-D623956FDF90}"/>
              </a:ext>
            </a:extLst>
          </p:cNvPr>
          <p:cNvSpPr txBox="1"/>
          <p:nvPr/>
        </p:nvSpPr>
        <p:spPr>
          <a:xfrm>
            <a:off x="9076651" y="5852999"/>
            <a:ext cx="210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Transducers (10)</a:t>
            </a:r>
          </a:p>
        </p:txBody>
      </p:sp>
    </p:spTree>
    <p:extLst>
      <p:ext uri="{BB962C8B-B14F-4D97-AF65-F5344CB8AC3E}">
        <p14:creationId xmlns:p14="http://schemas.microsoft.com/office/powerpoint/2010/main" val="22170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EC7F-42EA-D798-2871-E4B7F662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Conceptual Design</a:t>
            </a:r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69B9A92C-77A5-E9D4-4B89-F7B5FC7E1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96" y="2383719"/>
            <a:ext cx="3869199" cy="417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94BDC-B324-9CB3-F891-5252A9CFF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905" y="3306407"/>
            <a:ext cx="3869198" cy="2942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4C423-4F2F-4645-B218-90880DE9AB47}"/>
              </a:ext>
            </a:extLst>
          </p:cNvPr>
          <p:cNvSpPr txBox="1"/>
          <p:nvPr/>
        </p:nvSpPr>
        <p:spPr>
          <a:xfrm>
            <a:off x="7249905" y="2937075"/>
            <a:ext cx="386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Phased Array Implementation​</a:t>
            </a:r>
          </a:p>
        </p:txBody>
      </p:sp>
    </p:spTree>
    <p:extLst>
      <p:ext uri="{BB962C8B-B14F-4D97-AF65-F5344CB8AC3E}">
        <p14:creationId xmlns:p14="http://schemas.microsoft.com/office/powerpoint/2010/main" val="10286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B3DF-E66A-539D-0A7F-2ECF1BEB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Final Design</a:t>
            </a:r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3EF15A7D-92D5-91F8-CD11-6271B7B01D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3192" y="2967750"/>
            <a:ext cx="2164416" cy="1970781"/>
          </a:xfrm>
          <a:prstGeom prst="bentConnector3">
            <a:avLst>
              <a:gd name="adj1" fmla="val 31283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7D2916-90E6-D71C-3783-9247C6960465}"/>
              </a:ext>
            </a:extLst>
          </p:cNvPr>
          <p:cNvSpPr/>
          <p:nvPr/>
        </p:nvSpPr>
        <p:spPr>
          <a:xfrm>
            <a:off x="537410" y="4523874"/>
            <a:ext cx="1275348" cy="12352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 Input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D8421F-0EDE-3197-D9CC-EFBF8532844F}"/>
              </a:ext>
            </a:extLst>
          </p:cNvPr>
          <p:cNvSpPr/>
          <p:nvPr/>
        </p:nvSpPr>
        <p:spPr>
          <a:xfrm>
            <a:off x="3120189" y="2430307"/>
            <a:ext cx="994610" cy="10748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MCU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25BD9F-3AC1-DAAB-872A-20F0F9B25964}"/>
              </a:ext>
            </a:extLst>
          </p:cNvPr>
          <p:cNvSpPr/>
          <p:nvPr/>
        </p:nvSpPr>
        <p:spPr>
          <a:xfrm>
            <a:off x="3120189" y="4523874"/>
            <a:ext cx="994610" cy="12352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03B1DB-F810-7CAB-3203-983722B0CDCE}"/>
              </a:ext>
            </a:extLst>
          </p:cNvPr>
          <p:cNvSpPr/>
          <p:nvPr/>
        </p:nvSpPr>
        <p:spPr>
          <a:xfrm>
            <a:off x="5773567" y="4608989"/>
            <a:ext cx="1156225" cy="1070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Filters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BE060D-D8C6-F765-D8A1-E04A932AD892}"/>
              </a:ext>
            </a:extLst>
          </p:cNvPr>
          <p:cNvSpPr/>
          <p:nvPr/>
        </p:nvSpPr>
        <p:spPr>
          <a:xfrm>
            <a:off x="5315268" y="2435085"/>
            <a:ext cx="1036411" cy="1070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 Shift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66BE48-CDEF-7CEA-094F-18DCA3C09488}"/>
              </a:ext>
            </a:extLst>
          </p:cNvPr>
          <p:cNvSpPr/>
          <p:nvPr/>
        </p:nvSpPr>
        <p:spPr>
          <a:xfrm>
            <a:off x="6914474" y="2434866"/>
            <a:ext cx="1275348" cy="1070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40 kHz Pulse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671782-CC9D-28D3-B02A-A1D893BEF776}"/>
              </a:ext>
            </a:extLst>
          </p:cNvPr>
          <p:cNvSpPr/>
          <p:nvPr/>
        </p:nvSpPr>
        <p:spPr>
          <a:xfrm>
            <a:off x="8514314" y="3415664"/>
            <a:ext cx="1582186" cy="10534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/>
              <a:t>Transducers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71E062-75F1-6EC5-AD24-27E403B75940}"/>
              </a:ext>
            </a:extLst>
          </p:cNvPr>
          <p:cNvSpPr/>
          <p:nvPr/>
        </p:nvSpPr>
        <p:spPr>
          <a:xfrm>
            <a:off x="10808592" y="3961140"/>
            <a:ext cx="1083646" cy="11297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Object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AE548E-57F4-4F3C-923C-8138C568ACF3}"/>
              </a:ext>
            </a:extLst>
          </p:cNvPr>
          <p:cNvSpPr/>
          <p:nvPr/>
        </p:nvSpPr>
        <p:spPr>
          <a:xfrm>
            <a:off x="8506550" y="4608989"/>
            <a:ext cx="1612305" cy="1070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CBA2BE-263C-87BE-A51B-55A9A9D1608B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4114799" y="2967754"/>
            <a:ext cx="1200469" cy="23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6E3F94-1571-D827-FF31-008FEF57D916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6351679" y="2969924"/>
            <a:ext cx="562795" cy="2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2F7104-FA38-D130-EB99-AF277DCC7620}"/>
              </a:ext>
            </a:extLst>
          </p:cNvPr>
          <p:cNvCxnSpPr>
            <a:cxnSpLocks/>
            <a:stCxn id="17" idx="1"/>
            <a:endCxn id="12" idx="3"/>
          </p:cNvCxnSpPr>
          <p:nvPr/>
        </p:nvCxnSpPr>
        <p:spPr>
          <a:xfrm flipH="1">
            <a:off x="6929792" y="5144047"/>
            <a:ext cx="157675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C5769B-A065-981E-5916-F2925AE1A210}"/>
              </a:ext>
            </a:extLst>
          </p:cNvPr>
          <p:cNvCxnSpPr>
            <a:stCxn id="10" idx="2"/>
          </p:cNvCxnSpPr>
          <p:nvPr/>
        </p:nvCxnSpPr>
        <p:spPr>
          <a:xfrm>
            <a:off x="3617494" y="3505200"/>
            <a:ext cx="0" cy="10186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D6F8EA8-9763-58AF-A479-C3757B52F844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1812758" y="5141495"/>
            <a:ext cx="130743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A9CF244-8FAD-609D-E585-F44B74EDDDB2}"/>
              </a:ext>
            </a:extLst>
          </p:cNvPr>
          <p:cNvCxnSpPr>
            <a:cxnSpLocks/>
          </p:cNvCxnSpPr>
          <p:nvPr/>
        </p:nvCxnSpPr>
        <p:spPr>
          <a:xfrm>
            <a:off x="8189822" y="2818151"/>
            <a:ext cx="11228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FE9E520-5996-B2D4-85AE-A622E908CBC2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9305407" y="2791918"/>
            <a:ext cx="7295" cy="6237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941EA73-E7F3-E835-B14C-A76092B0E5FC}"/>
              </a:ext>
            </a:extLst>
          </p:cNvPr>
          <p:cNvCxnSpPr>
            <a:cxnSpLocks/>
          </p:cNvCxnSpPr>
          <p:nvPr/>
        </p:nvCxnSpPr>
        <p:spPr>
          <a:xfrm>
            <a:off x="10096500" y="3657600"/>
            <a:ext cx="12820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1EAADCA-AE67-E570-D2DD-03FED069A8CB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1350415" y="3657600"/>
            <a:ext cx="0" cy="303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62F7FF5-E242-7A18-618F-A110C66010FD}"/>
              </a:ext>
            </a:extLst>
          </p:cNvPr>
          <p:cNvCxnSpPr>
            <a:stCxn id="16" idx="2"/>
          </p:cNvCxnSpPr>
          <p:nvPr/>
        </p:nvCxnSpPr>
        <p:spPr>
          <a:xfrm>
            <a:off x="11350415" y="5090916"/>
            <a:ext cx="0" cy="1995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12F5EA3-C6A2-7FD2-6947-83F45F842786}"/>
              </a:ext>
            </a:extLst>
          </p:cNvPr>
          <p:cNvCxnSpPr>
            <a:cxnSpLocks/>
          </p:cNvCxnSpPr>
          <p:nvPr/>
        </p:nvCxnSpPr>
        <p:spPr>
          <a:xfrm flipH="1">
            <a:off x="10118855" y="5290457"/>
            <a:ext cx="125971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369E641F-EDE8-3B86-4F69-5EE1E9EB5853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4435226" y="3805706"/>
            <a:ext cx="1878330" cy="798351"/>
          </a:xfrm>
          <a:prstGeom prst="bentConnector2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E1CFC08-B31F-657B-C4AC-93AB9689A909}"/>
              </a:ext>
            </a:extLst>
          </p:cNvPr>
          <p:cNvCxnSpPr>
            <a:cxnSpLocks/>
          </p:cNvCxnSpPr>
          <p:nvPr/>
        </p:nvCxnSpPr>
        <p:spPr>
          <a:xfrm flipV="1">
            <a:off x="2727767" y="2967752"/>
            <a:ext cx="392422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6AA67-A391-B10D-986C-FFF7E5022783}"/>
              </a:ext>
            </a:extLst>
          </p:cNvPr>
          <p:cNvCxnSpPr>
            <a:cxnSpLocks/>
          </p:cNvCxnSpPr>
          <p:nvPr/>
        </p:nvCxnSpPr>
        <p:spPr>
          <a:xfrm flipH="1">
            <a:off x="4114799" y="3265716"/>
            <a:ext cx="89318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0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5E5F-2B3B-27C3-6493-6376B962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Demonstration</a:t>
            </a:r>
          </a:p>
        </p:txBody>
      </p:sp>
      <p:pic>
        <p:nvPicPr>
          <p:cNvPr id="4" name="Show Distance">
            <a:hlinkClick r:id="" action="ppaction://media"/>
            <a:extLst>
              <a:ext uri="{FF2B5EF4-FFF2-40B4-BE49-F238E27FC236}">
                <a16:creationId xmlns:a16="http://schemas.microsoft.com/office/drawing/2014/main" id="{7D39CFBC-A41B-1230-F7F5-7C1902D4B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418" r="9238"/>
          <a:stretch/>
        </p:blipFill>
        <p:spPr>
          <a:xfrm>
            <a:off x="0" y="331854"/>
            <a:ext cx="12192000" cy="619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5E5F-2B3B-27C3-6493-6376B962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Demonstration</a:t>
            </a:r>
          </a:p>
        </p:txBody>
      </p:sp>
      <p:pic>
        <p:nvPicPr>
          <p:cNvPr id="3" name="Two Objects">
            <a:hlinkClick r:id="" action="ppaction://media"/>
            <a:extLst>
              <a:ext uri="{FF2B5EF4-FFF2-40B4-BE49-F238E27FC236}">
                <a16:creationId xmlns:a16="http://schemas.microsoft.com/office/drawing/2014/main" id="{8FD1A692-4CC5-6812-7A10-976013D67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302" t="-962" r="8066" b="962"/>
          <a:stretch/>
        </p:blipFill>
        <p:spPr>
          <a:xfrm>
            <a:off x="0" y="378530"/>
            <a:ext cx="12192000" cy="61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5E5F-2B3B-27C3-6493-6376B962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Demonstration</a:t>
            </a:r>
          </a:p>
        </p:txBody>
      </p:sp>
      <p:pic>
        <p:nvPicPr>
          <p:cNvPr id="4" name="Objects Touching">
            <a:hlinkClick r:id="" action="ppaction://media"/>
            <a:extLst>
              <a:ext uri="{FF2B5EF4-FFF2-40B4-BE49-F238E27FC236}">
                <a16:creationId xmlns:a16="http://schemas.microsoft.com/office/drawing/2014/main" id="{65BDEB7A-8D71-702C-5D31-EA161966E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59" r="10288"/>
          <a:stretch/>
        </p:blipFill>
        <p:spPr>
          <a:xfrm>
            <a:off x="0" y="310001"/>
            <a:ext cx="12192000" cy="62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2b7b92-2522-4447-9eeb-5578563de6d6" xsi:nil="true"/>
    <lcf76f155ced4ddcb4097134ff3c332f xmlns="0877180e-28bd-4ab5-99c3-25b6aad3160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895A3A46E6F489E18304E83D0AB23" ma:contentTypeVersion="12" ma:contentTypeDescription="Create a new document." ma:contentTypeScope="" ma:versionID="4dd5d44c9afa4ab3c84a73cc45b32263">
  <xsd:schema xmlns:xsd="http://www.w3.org/2001/XMLSchema" xmlns:xs="http://www.w3.org/2001/XMLSchema" xmlns:p="http://schemas.microsoft.com/office/2006/metadata/properties" xmlns:ns2="0877180e-28bd-4ab5-99c3-25b6aad31609" xmlns:ns3="c72b7b92-2522-4447-9eeb-5578563de6d6" targetNamespace="http://schemas.microsoft.com/office/2006/metadata/properties" ma:root="true" ma:fieldsID="678733c20c7d718edf83dd184c21b801" ns2:_="" ns3:_="">
    <xsd:import namespace="0877180e-28bd-4ab5-99c3-25b6aad31609"/>
    <xsd:import namespace="c72b7b92-2522-4447-9eeb-5578563de6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7180e-28bd-4ab5-99c3-25b6aad316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b7b92-2522-4447-9eeb-5578563de6d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386c738-60ec-421c-bf69-d09b95d306fd}" ma:internalName="TaxCatchAll" ma:showField="CatchAllData" ma:web="c72b7b92-2522-4447-9eeb-5578563de6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3EA991-2B9D-4102-AFF8-BC34959CAE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64A9E0-A8B8-4750-8214-D2CC92D6BE93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0877180e-28bd-4ab5-99c3-25b6aad31609"/>
    <ds:schemaRef ds:uri="http://schemas.microsoft.com/office/2006/metadata/properties"/>
    <ds:schemaRef ds:uri="http://schemas.microsoft.com/office/infopath/2007/PartnerControls"/>
    <ds:schemaRef ds:uri="c72b7b92-2522-4447-9eeb-5578563de6d6"/>
  </ds:schemaRefs>
</ds:datastoreItem>
</file>

<file path=customXml/itemProps3.xml><?xml version="1.0" encoding="utf-8"?>
<ds:datastoreItem xmlns:ds="http://schemas.openxmlformats.org/officeDocument/2006/customXml" ds:itemID="{D8282C0F-CE62-49DF-BA62-94486461F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77180e-28bd-4ab5-99c3-25b6aad31609"/>
    <ds:schemaRef ds:uri="c72b7b92-2522-4447-9eeb-5578563de6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16</TotalTime>
  <Words>436</Words>
  <Application>Microsoft Office PowerPoint</Application>
  <PresentationFormat>Widescreen</PresentationFormat>
  <Paragraphs>117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Meiryo</vt:lpstr>
      <vt:lpstr>Aptos</vt:lpstr>
      <vt:lpstr>Arial</vt:lpstr>
      <vt:lpstr>Arial,Sans-Serif</vt:lpstr>
      <vt:lpstr>Calibri</vt:lpstr>
      <vt:lpstr>Calibri Light</vt:lpstr>
      <vt:lpstr>Corbel</vt:lpstr>
      <vt:lpstr>Courier New</vt:lpstr>
      <vt:lpstr>Wingdings</vt:lpstr>
      <vt:lpstr>SketchLinesVTI</vt:lpstr>
      <vt:lpstr>Ultrasonic Sonar: Radar</vt:lpstr>
      <vt:lpstr>Team Contribution</vt:lpstr>
      <vt:lpstr>Project Overview</vt:lpstr>
      <vt:lpstr>Conceptual Design</vt:lpstr>
      <vt:lpstr>Conceptual Design</vt:lpstr>
      <vt:lpstr>Final Design</vt:lpstr>
      <vt:lpstr>Demonstration</vt:lpstr>
      <vt:lpstr>Demonstration</vt:lpstr>
      <vt:lpstr>Demonstration</vt:lpstr>
      <vt:lpstr>Detail Design (HW)</vt:lpstr>
      <vt:lpstr>Parts</vt:lpstr>
      <vt:lpstr>PCB Design</vt:lpstr>
      <vt:lpstr>Detailed Design (SW)</vt:lpstr>
      <vt:lpstr>Challenges and Solutions</vt:lpstr>
      <vt:lpstr>Future Students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Newman, Viola R</cp:lastModifiedBy>
  <cp:revision>1</cp:revision>
  <dcterms:created xsi:type="dcterms:W3CDTF">2013-07-15T20:26:40Z</dcterms:created>
  <dcterms:modified xsi:type="dcterms:W3CDTF">2024-04-25T22:23:50Z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0x010100545895A3A46E6F489E18304E83D0AB23</vt:lpwstr>
  </property>
  <property fmtid="{D5CDD505-2E9C-101B-9397-08002B2CF9AE}" pid="3" name="MediaServiceImageTags">
    <vt:lpwstr/>
  </property>
</Properties>
</file>